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82" r:id="rId6"/>
    <p:sldId id="283" r:id="rId7"/>
    <p:sldId id="280" r:id="rId8"/>
    <p:sldId id="262" r:id="rId9"/>
    <p:sldId id="263" r:id="rId10"/>
    <p:sldId id="264" r:id="rId11"/>
    <p:sldId id="265" r:id="rId12"/>
    <p:sldId id="267" r:id="rId13"/>
    <p:sldId id="266" r:id="rId14"/>
    <p:sldId id="272" r:id="rId15"/>
    <p:sldId id="276" r:id="rId16"/>
    <p:sldId id="277" r:id="rId17"/>
    <p:sldId id="273" r:id="rId18"/>
    <p:sldId id="279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B69A00-61E6-4A05-922A-0BF2F2D37E83}" v="106" dt="2023-03-06T13:05:01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수연" userId="fae7ec3df64e19a3" providerId="LiveId" clId="{61B69A00-61E6-4A05-922A-0BF2F2D37E83}"/>
    <pc:docChg chg="undo custSel addSld delSld modSld sldOrd">
      <pc:chgData name="이 수연" userId="fae7ec3df64e19a3" providerId="LiveId" clId="{61B69A00-61E6-4A05-922A-0BF2F2D37E83}" dt="2023-03-06T13:06:05.543" v="5545" actId="20577"/>
      <pc:docMkLst>
        <pc:docMk/>
      </pc:docMkLst>
      <pc:sldChg chg="modSp mod">
        <pc:chgData name="이 수연" userId="fae7ec3df64e19a3" providerId="LiveId" clId="{61B69A00-61E6-4A05-922A-0BF2F2D37E83}" dt="2023-03-06T12:49:04.578" v="5032" actId="20577"/>
        <pc:sldMkLst>
          <pc:docMk/>
          <pc:sldMk cId="3533804681" sldId="256"/>
        </pc:sldMkLst>
        <pc:spChg chg="mod">
          <ac:chgData name="이 수연" userId="fae7ec3df64e19a3" providerId="LiveId" clId="{61B69A00-61E6-4A05-922A-0BF2F2D37E83}" dt="2023-03-06T12:49:04.578" v="5032" actId="20577"/>
          <ac:spMkLst>
            <pc:docMk/>
            <pc:sldMk cId="3533804681" sldId="256"/>
            <ac:spMk id="8" creationId="{4192FD92-A810-DF48-4EA8-11CBAB87A644}"/>
          </ac:spMkLst>
        </pc:spChg>
      </pc:sldChg>
      <pc:sldChg chg="addSp delSp modSp mod">
        <pc:chgData name="이 수연" userId="fae7ec3df64e19a3" providerId="LiveId" clId="{61B69A00-61E6-4A05-922A-0BF2F2D37E83}" dt="2023-03-06T03:28:56.402" v="2140" actId="12788"/>
        <pc:sldMkLst>
          <pc:docMk/>
          <pc:sldMk cId="833812824" sldId="257"/>
        </pc:sldMkLst>
        <pc:spChg chg="mod">
          <ac:chgData name="이 수연" userId="fae7ec3df64e19a3" providerId="LiveId" clId="{61B69A00-61E6-4A05-922A-0BF2F2D37E83}" dt="2023-03-06T02:43:45.182" v="747" actId="1035"/>
          <ac:spMkLst>
            <pc:docMk/>
            <pc:sldMk cId="833812824" sldId="257"/>
            <ac:spMk id="2" creationId="{4582E9EE-EDBE-3639-D1DA-DE6D046FCE6D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3" creationId="{47F56C44-FFD4-C597-0527-3079402EE0C3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4" creationId="{13462718-FED0-3FCE-CC1D-27A8503BC20B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5" creationId="{92F37339-1257-6718-A9B5-6BE3F9B5920E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6" creationId="{2A49388C-E0F4-FD5B-A029-5685E794C3F1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7" creationId="{7D1F6FA5-8AC9-642F-6FE7-79CD96553D02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8" creationId="{1CFA1188-8E58-E3F1-AC18-BC35ECF98FBB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9" creationId="{F1442992-DB3F-22C3-C70D-D0B3554900C9}"/>
          </ac:spMkLst>
        </pc:spChg>
        <pc:spChg chg="mod">
          <ac:chgData name="이 수연" userId="fae7ec3df64e19a3" providerId="LiveId" clId="{61B69A00-61E6-4A05-922A-0BF2F2D37E83}" dt="2023-03-06T03:28:53.132" v="2139" actId="164"/>
          <ac:spMkLst>
            <pc:docMk/>
            <pc:sldMk cId="833812824" sldId="257"/>
            <ac:spMk id="10" creationId="{3413713E-9FB1-6C0E-E2C7-E6D4472DDB78}"/>
          </ac:spMkLst>
        </pc:spChg>
        <pc:spChg chg="del">
          <ac:chgData name="이 수연" userId="fae7ec3df64e19a3" providerId="LiveId" clId="{61B69A00-61E6-4A05-922A-0BF2F2D37E83}" dt="2023-03-06T03:27:48.340" v="2130" actId="478"/>
          <ac:spMkLst>
            <pc:docMk/>
            <pc:sldMk cId="833812824" sldId="257"/>
            <ac:spMk id="11" creationId="{978A9F64-B4F4-F541-BD12-7B3FAE455ABD}"/>
          </ac:spMkLst>
        </pc:spChg>
        <pc:spChg chg="del">
          <ac:chgData name="이 수연" userId="fae7ec3df64e19a3" providerId="LiveId" clId="{61B69A00-61E6-4A05-922A-0BF2F2D37E83}" dt="2023-03-06T03:27:48.340" v="2130" actId="478"/>
          <ac:spMkLst>
            <pc:docMk/>
            <pc:sldMk cId="833812824" sldId="257"/>
            <ac:spMk id="12" creationId="{20238322-6957-BA7B-19AA-3D43D552C751}"/>
          </ac:spMkLst>
        </pc:spChg>
        <pc:grpChg chg="add mod">
          <ac:chgData name="이 수연" userId="fae7ec3df64e19a3" providerId="LiveId" clId="{61B69A00-61E6-4A05-922A-0BF2F2D37E83}" dt="2023-03-06T03:28:56.402" v="2140" actId="12788"/>
          <ac:grpSpMkLst>
            <pc:docMk/>
            <pc:sldMk cId="833812824" sldId="257"/>
            <ac:grpSpMk id="20" creationId="{834DB0E5-F6ED-2480-0F93-8EF0138663E4}"/>
          </ac:grpSpMkLst>
        </pc:grpChg>
      </pc:sldChg>
      <pc:sldChg chg="addSp modSp mod">
        <pc:chgData name="이 수연" userId="fae7ec3df64e19a3" providerId="LiveId" clId="{61B69A00-61E6-4A05-922A-0BF2F2D37E83}" dt="2023-03-06T13:06:05.543" v="5545" actId="20577"/>
        <pc:sldMkLst>
          <pc:docMk/>
          <pc:sldMk cId="3083217207" sldId="258"/>
        </pc:sldMkLst>
        <pc:spChg chg="mod">
          <ac:chgData name="이 수연" userId="fae7ec3df64e19a3" providerId="LiveId" clId="{61B69A00-61E6-4A05-922A-0BF2F2D37E83}" dt="2023-03-06T02:51:28.729" v="798" actId="20577"/>
          <ac:spMkLst>
            <pc:docMk/>
            <pc:sldMk cId="3083217207" sldId="258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13:06:05.543" v="5545" actId="20577"/>
          <ac:spMkLst>
            <pc:docMk/>
            <pc:sldMk cId="3083217207" sldId="258"/>
            <ac:spMk id="4" creationId="{0C807EA1-07D8-1CFB-F040-6D8A2739FE4A}"/>
          </ac:spMkLst>
        </pc:spChg>
        <pc:spChg chg="mod">
          <ac:chgData name="이 수연" userId="fae7ec3df64e19a3" providerId="LiveId" clId="{61B69A00-61E6-4A05-922A-0BF2F2D37E83}" dt="2023-03-06T02:51:40.303" v="832" actId="14100"/>
          <ac:spMkLst>
            <pc:docMk/>
            <pc:sldMk cId="3083217207" sldId="258"/>
            <ac:spMk id="9" creationId="{7E633667-823B-9C9F-588C-C56E6D9FBD08}"/>
          </ac:spMkLst>
        </pc:spChg>
      </pc:sldChg>
      <pc:sldChg chg="del">
        <pc:chgData name="이 수연" userId="fae7ec3df64e19a3" providerId="LiveId" clId="{61B69A00-61E6-4A05-922A-0BF2F2D37E83}" dt="2023-03-06T03:27:32.779" v="2128" actId="47"/>
        <pc:sldMkLst>
          <pc:docMk/>
          <pc:sldMk cId="3144679520" sldId="260"/>
        </pc:sldMkLst>
      </pc:sldChg>
      <pc:sldChg chg="addSp delSp modSp del mod">
        <pc:chgData name="이 수연" userId="fae7ec3df64e19a3" providerId="LiveId" clId="{61B69A00-61E6-4A05-922A-0BF2F2D37E83}" dt="2023-03-06T03:52:24.611" v="2947" actId="47"/>
        <pc:sldMkLst>
          <pc:docMk/>
          <pc:sldMk cId="4222819538" sldId="261"/>
        </pc:sldMkLst>
        <pc:spChg chg="mod">
          <ac:chgData name="이 수연" userId="fae7ec3df64e19a3" providerId="LiveId" clId="{61B69A00-61E6-4A05-922A-0BF2F2D37E83}" dt="2023-03-06T02:51:50.727" v="833" actId="20577"/>
          <ac:spMkLst>
            <pc:docMk/>
            <pc:sldMk cId="4222819538" sldId="261"/>
            <ac:spMk id="3" creationId="{75A1106C-C9F1-2A10-9B2E-BFCAA7C01B30}"/>
          </ac:spMkLst>
        </pc:spChg>
        <pc:spChg chg="mod">
          <ac:chgData name="이 수연" userId="fae7ec3df64e19a3" providerId="LiveId" clId="{61B69A00-61E6-4A05-922A-0BF2F2D37E83}" dt="2023-03-06T02:52:13.426" v="895" actId="14100"/>
          <ac:spMkLst>
            <pc:docMk/>
            <pc:sldMk cId="4222819538" sldId="261"/>
            <ac:spMk id="9" creationId="{7E633667-823B-9C9F-588C-C56E6D9FBD08}"/>
          </ac:spMkLst>
        </pc:spChg>
        <pc:spChg chg="add mod">
          <ac:chgData name="이 수연" userId="fae7ec3df64e19a3" providerId="LiveId" clId="{61B69A00-61E6-4A05-922A-0BF2F2D37E83}" dt="2023-03-06T03:31:47.188" v="2228" actId="1076"/>
          <ac:spMkLst>
            <pc:docMk/>
            <pc:sldMk cId="4222819538" sldId="261"/>
            <ac:spMk id="12" creationId="{467AD247-C445-394A-9A35-D15E842CBAD1}"/>
          </ac:spMkLst>
        </pc:spChg>
        <pc:spChg chg="add mod">
          <ac:chgData name="이 수연" userId="fae7ec3df64e19a3" providerId="LiveId" clId="{61B69A00-61E6-4A05-922A-0BF2F2D37E83}" dt="2023-03-06T03:32:01.391" v="2274" actId="1076"/>
          <ac:spMkLst>
            <pc:docMk/>
            <pc:sldMk cId="4222819538" sldId="261"/>
            <ac:spMk id="13" creationId="{219A2D9A-C580-49B9-6A14-6F9CD8BC9D30}"/>
          </ac:spMkLst>
        </pc:spChg>
        <pc:grpChg chg="del">
          <ac:chgData name="이 수연" userId="fae7ec3df64e19a3" providerId="LiveId" clId="{61B69A00-61E6-4A05-922A-0BF2F2D37E83}" dt="2023-03-06T02:41:47.960" v="673" actId="478"/>
          <ac:grpSpMkLst>
            <pc:docMk/>
            <pc:sldMk cId="4222819538" sldId="261"/>
            <ac:grpSpMk id="8" creationId="{E0772818-8A24-677F-6AFE-A75874EC1225}"/>
          </ac:grpSpMkLst>
        </pc:grpChg>
        <pc:picChg chg="add mod">
          <ac:chgData name="이 수연" userId="fae7ec3df64e19a3" providerId="LiveId" clId="{61B69A00-61E6-4A05-922A-0BF2F2D37E83}" dt="2023-03-06T02:59:12.493" v="909" actId="1076"/>
          <ac:picMkLst>
            <pc:docMk/>
            <pc:sldMk cId="4222819538" sldId="261"/>
            <ac:picMk id="6" creationId="{2DBA08AD-69EE-F349-C2DE-B8834DAECD66}"/>
          </ac:picMkLst>
        </pc:picChg>
        <pc:picChg chg="add mod">
          <ac:chgData name="이 수연" userId="fae7ec3df64e19a3" providerId="LiveId" clId="{61B69A00-61E6-4A05-922A-0BF2F2D37E83}" dt="2023-03-06T02:57:48.501" v="906" actId="1076"/>
          <ac:picMkLst>
            <pc:docMk/>
            <pc:sldMk cId="4222819538" sldId="261"/>
            <ac:picMk id="11" creationId="{A68C2295-D4B1-5BEC-3F45-F42F0D82FEC1}"/>
          </ac:picMkLst>
        </pc:picChg>
      </pc:sldChg>
      <pc:sldChg chg="addSp modSp mod">
        <pc:chgData name="이 수연" userId="fae7ec3df64e19a3" providerId="LiveId" clId="{61B69A00-61E6-4A05-922A-0BF2F2D37E83}" dt="2023-03-06T13:05:44.768" v="5535" actId="20577"/>
        <pc:sldMkLst>
          <pc:docMk/>
          <pc:sldMk cId="561426124" sldId="262"/>
        </pc:sldMkLst>
        <pc:spChg chg="add mod">
          <ac:chgData name="이 수연" userId="fae7ec3df64e19a3" providerId="LiveId" clId="{61B69A00-61E6-4A05-922A-0BF2F2D37E83}" dt="2023-03-06T13:05:44.768" v="5535" actId="20577"/>
          <ac:spMkLst>
            <pc:docMk/>
            <pc:sldMk cId="561426124" sldId="262"/>
            <ac:spMk id="5" creationId="{2F2D758E-2950-074C-1EE1-14177232E686}"/>
          </ac:spMkLst>
        </pc:spChg>
      </pc:sldChg>
      <pc:sldChg chg="addSp delSp modSp mod">
        <pc:chgData name="이 수연" userId="fae7ec3df64e19a3" providerId="LiveId" clId="{61B69A00-61E6-4A05-922A-0BF2F2D37E83}" dt="2023-03-06T13:05:40.905" v="5533" actId="20577"/>
        <pc:sldMkLst>
          <pc:docMk/>
          <pc:sldMk cId="3561793330" sldId="263"/>
        </pc:sldMkLst>
        <pc:spChg chg="add mod">
          <ac:chgData name="이 수연" userId="fae7ec3df64e19a3" providerId="LiveId" clId="{61B69A00-61E6-4A05-922A-0BF2F2D37E83}" dt="2023-03-06T13:05:40.905" v="5533" actId="20577"/>
          <ac:spMkLst>
            <pc:docMk/>
            <pc:sldMk cId="3561793330" sldId="263"/>
            <ac:spMk id="4" creationId="{A27A9512-CF45-3F9C-BF19-7690669826AC}"/>
          </ac:spMkLst>
        </pc:spChg>
        <pc:spChg chg="mod topLvl">
          <ac:chgData name="이 수연" userId="fae7ec3df64e19a3" providerId="LiveId" clId="{61B69A00-61E6-4A05-922A-0BF2F2D37E83}" dt="2023-03-06T02:31:14.519" v="299" actId="164"/>
          <ac:spMkLst>
            <pc:docMk/>
            <pc:sldMk cId="3561793330" sldId="263"/>
            <ac:spMk id="25" creationId="{6963B8C6-E0E5-7D01-A54D-5CC60A064DB9}"/>
          </ac:spMkLst>
        </pc:spChg>
        <pc:spChg chg="add mod">
          <ac:chgData name="이 수연" userId="fae7ec3df64e19a3" providerId="LiveId" clId="{61B69A00-61E6-4A05-922A-0BF2F2D37E83}" dt="2023-03-06T02:28:55.832" v="226" actId="164"/>
          <ac:spMkLst>
            <pc:docMk/>
            <pc:sldMk cId="3561793330" sldId="263"/>
            <ac:spMk id="33" creationId="{FB42F7FA-73AE-4F44-64E8-3C69BC05C5A7}"/>
          </ac:spMkLst>
        </pc:spChg>
        <pc:spChg chg="add mod">
          <ac:chgData name="이 수연" userId="fae7ec3df64e19a3" providerId="LiveId" clId="{61B69A00-61E6-4A05-922A-0BF2F2D37E83}" dt="2023-03-06T02:29:41.728" v="268" actId="164"/>
          <ac:spMkLst>
            <pc:docMk/>
            <pc:sldMk cId="3561793330" sldId="263"/>
            <ac:spMk id="35" creationId="{F07B0AC2-B258-353C-241B-2DBDC3D90B9C}"/>
          </ac:spMkLst>
        </pc:spChg>
        <pc:spChg chg="add mod">
          <ac:chgData name="이 수연" userId="fae7ec3df64e19a3" providerId="LiveId" clId="{61B69A00-61E6-4A05-922A-0BF2F2D37E83}" dt="2023-03-06T02:30:10.472" v="288" actId="164"/>
          <ac:spMkLst>
            <pc:docMk/>
            <pc:sldMk cId="3561793330" sldId="263"/>
            <ac:spMk id="37" creationId="{CD48BD99-4DF7-B73C-41CF-B715A6A4D978}"/>
          </ac:spMkLst>
        </pc:spChg>
        <pc:grpChg chg="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5" creationId="{9DF4B31A-6DE8-04B5-7839-143158A2E085}"/>
          </ac:grpSpMkLst>
        </pc:grpChg>
        <pc:grpChg chg="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18" creationId="{F8A5DDD6-C3AE-2CCC-C147-57F6FE915D87}"/>
          </ac:grpSpMkLst>
        </pc:grpChg>
        <pc:grpChg chg="del">
          <ac:chgData name="이 수연" userId="fae7ec3df64e19a3" providerId="LiveId" clId="{61B69A00-61E6-4A05-922A-0BF2F2D37E83}" dt="2023-03-06T02:27:31.985" v="186" actId="165"/>
          <ac:grpSpMkLst>
            <pc:docMk/>
            <pc:sldMk cId="3561793330" sldId="263"/>
            <ac:grpSpMk id="23" creationId="{C7B75A6A-8188-3FA0-27A4-AD1A168E104D}"/>
          </ac:grpSpMkLst>
        </pc:grpChg>
        <pc:grpChg chg="add 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34" creationId="{57855DAA-B798-C6A9-2C82-A7F35F0D7AE6}"/>
          </ac:grpSpMkLst>
        </pc:grpChg>
        <pc:grpChg chg="add 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36" creationId="{4E518519-4E23-5FFD-F792-0D4ADB2ADA8C}"/>
          </ac:grpSpMkLst>
        </pc:grpChg>
        <pc:grpChg chg="add 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38" creationId="{2FF83407-BADD-2DCF-3C03-C30547EF2123}"/>
          </ac:grpSpMkLst>
        </pc:grpChg>
        <pc:grpChg chg="add mod">
          <ac:chgData name="이 수연" userId="fae7ec3df64e19a3" providerId="LiveId" clId="{61B69A00-61E6-4A05-922A-0BF2F2D37E83}" dt="2023-03-06T02:31:21.862" v="300" actId="164"/>
          <ac:grpSpMkLst>
            <pc:docMk/>
            <pc:sldMk cId="3561793330" sldId="263"/>
            <ac:grpSpMk id="39" creationId="{5C4C0A34-2A05-C2A3-8A95-BD846E4182AD}"/>
          </ac:grpSpMkLst>
        </pc:grpChg>
        <pc:grpChg chg="add mod">
          <ac:chgData name="이 수연" userId="fae7ec3df64e19a3" providerId="LiveId" clId="{61B69A00-61E6-4A05-922A-0BF2F2D37E83}" dt="2023-03-06T02:31:27.645" v="301" actId="1076"/>
          <ac:grpSpMkLst>
            <pc:docMk/>
            <pc:sldMk cId="3561793330" sldId="263"/>
            <ac:grpSpMk id="40" creationId="{E511966C-F8E1-E57F-19B3-5D0FDC3CCD0D}"/>
          </ac:grpSpMkLst>
        </pc:grpChg>
        <pc:picChg chg="mod topLvl">
          <ac:chgData name="이 수연" userId="fae7ec3df64e19a3" providerId="LiveId" clId="{61B69A00-61E6-4A05-922A-0BF2F2D37E83}" dt="2023-03-06T02:31:14.519" v="299" actId="164"/>
          <ac:picMkLst>
            <pc:docMk/>
            <pc:sldMk cId="3561793330" sldId="263"/>
            <ac:picMk id="24" creationId="{E6ACF435-264C-D937-40CC-F00B854F3E9A}"/>
          </ac:picMkLst>
        </pc:picChg>
        <pc:picChg chg="add mod modCrop">
          <ac:chgData name="이 수연" userId="fae7ec3df64e19a3" providerId="LiveId" clId="{61B69A00-61E6-4A05-922A-0BF2F2D37E83}" dt="2023-03-06T02:28:55.832" v="226" actId="164"/>
          <ac:picMkLst>
            <pc:docMk/>
            <pc:sldMk cId="3561793330" sldId="263"/>
            <ac:picMk id="28" creationId="{836B1FDB-3AAB-84C2-C8CD-9F3445BA9B2A}"/>
          </ac:picMkLst>
        </pc:picChg>
        <pc:picChg chg="add mod modCrop">
          <ac:chgData name="이 수연" userId="fae7ec3df64e19a3" providerId="LiveId" clId="{61B69A00-61E6-4A05-922A-0BF2F2D37E83}" dt="2023-03-06T02:29:41.728" v="268" actId="164"/>
          <ac:picMkLst>
            <pc:docMk/>
            <pc:sldMk cId="3561793330" sldId="263"/>
            <ac:picMk id="30" creationId="{8D52F3F5-F11F-E5E6-898A-C934571BD0FA}"/>
          </ac:picMkLst>
        </pc:picChg>
        <pc:picChg chg="add mod modCrop">
          <ac:chgData name="이 수연" userId="fae7ec3df64e19a3" providerId="LiveId" clId="{61B69A00-61E6-4A05-922A-0BF2F2D37E83}" dt="2023-03-06T02:30:10.472" v="288" actId="164"/>
          <ac:picMkLst>
            <pc:docMk/>
            <pc:sldMk cId="3561793330" sldId="263"/>
            <ac:picMk id="32" creationId="{217D7A05-096A-CE43-4539-FF533343E067}"/>
          </ac:picMkLst>
        </pc:picChg>
      </pc:sldChg>
      <pc:sldChg chg="addSp modSp mod">
        <pc:chgData name="이 수연" userId="fae7ec3df64e19a3" providerId="LiveId" clId="{61B69A00-61E6-4A05-922A-0BF2F2D37E83}" dt="2023-03-06T13:05:34.292" v="5531" actId="20577"/>
        <pc:sldMkLst>
          <pc:docMk/>
          <pc:sldMk cId="2950898598" sldId="264"/>
        </pc:sldMkLst>
        <pc:spChg chg="add mod">
          <ac:chgData name="이 수연" userId="fae7ec3df64e19a3" providerId="LiveId" clId="{61B69A00-61E6-4A05-922A-0BF2F2D37E83}" dt="2023-03-06T13:05:34.292" v="5531" actId="20577"/>
          <ac:spMkLst>
            <pc:docMk/>
            <pc:sldMk cId="2950898598" sldId="264"/>
            <ac:spMk id="5" creationId="{ADE79FF1-AAD2-8585-29EC-721CF0472562}"/>
          </ac:spMkLst>
        </pc:spChg>
        <pc:spChg chg="mod">
          <ac:chgData name="이 수연" userId="fae7ec3df64e19a3" providerId="LiveId" clId="{61B69A00-61E6-4A05-922A-0BF2F2D37E83}" dt="2023-03-06T02:38:52.491" v="351" actId="14100"/>
          <ac:spMkLst>
            <pc:docMk/>
            <pc:sldMk cId="2950898598" sldId="264"/>
            <ac:spMk id="9" creationId="{7E633667-823B-9C9F-588C-C56E6D9FBD08}"/>
          </ac:spMkLst>
        </pc:spChg>
      </pc:sldChg>
      <pc:sldChg chg="addSp delSp modSp mod">
        <pc:chgData name="이 수연" userId="fae7ec3df64e19a3" providerId="LiveId" clId="{61B69A00-61E6-4A05-922A-0BF2F2D37E83}" dt="2023-03-06T13:05:30.064" v="5529" actId="20577"/>
        <pc:sldMkLst>
          <pc:docMk/>
          <pc:sldMk cId="2454667364" sldId="265"/>
        </pc:sldMkLst>
        <pc:spChg chg="mod">
          <ac:chgData name="이 수연" userId="fae7ec3df64e19a3" providerId="LiveId" clId="{61B69A00-61E6-4A05-922A-0BF2F2D37E83}" dt="2023-03-06T06:54:37.360" v="4663" actId="14100"/>
          <ac:spMkLst>
            <pc:docMk/>
            <pc:sldMk cId="2454667364" sldId="265"/>
            <ac:spMk id="3" creationId="{75A1106C-C9F1-2A10-9B2E-BFCAA7C01B30}"/>
          </ac:spMkLst>
        </pc:spChg>
        <pc:spChg chg="add mod ord">
          <ac:chgData name="이 수연" userId="fae7ec3df64e19a3" providerId="LiveId" clId="{61B69A00-61E6-4A05-922A-0BF2F2D37E83}" dt="2023-03-06T13:01:47.803" v="5468" actId="1076"/>
          <ac:spMkLst>
            <pc:docMk/>
            <pc:sldMk cId="2454667364" sldId="265"/>
            <ac:spMk id="6" creationId="{DC2DA26C-C968-A076-7B9D-86981252CCFF}"/>
          </ac:spMkLst>
        </pc:spChg>
        <pc:spChg chg="mod topLvl">
          <ac:chgData name="이 수연" userId="fae7ec3df64e19a3" providerId="LiveId" clId="{61B69A00-61E6-4A05-922A-0BF2F2D37E83}" dt="2023-03-06T13:02:00.914" v="5469" actId="1076"/>
          <ac:spMkLst>
            <pc:docMk/>
            <pc:sldMk cId="2454667364" sldId="265"/>
            <ac:spMk id="7" creationId="{2501F67F-C218-9819-BD9D-6A26CDA6398D}"/>
          </ac:spMkLst>
        </pc:spChg>
        <pc:spChg chg="add mod">
          <ac:chgData name="이 수연" userId="fae7ec3df64e19a3" providerId="LiveId" clId="{61B69A00-61E6-4A05-922A-0BF2F2D37E83}" dt="2023-03-06T13:05:30.064" v="5529" actId="20577"/>
          <ac:spMkLst>
            <pc:docMk/>
            <pc:sldMk cId="2454667364" sldId="265"/>
            <ac:spMk id="8" creationId="{838396F4-FAA2-A6A6-5F7C-343DF3B76D5E}"/>
          </ac:spMkLst>
        </pc:spChg>
        <pc:spChg chg="mod">
          <ac:chgData name="이 수연" userId="fae7ec3df64e19a3" providerId="LiveId" clId="{61B69A00-61E6-4A05-922A-0BF2F2D37E83}" dt="2023-03-06T06:56:19.276" v="4849" actId="14100"/>
          <ac:spMkLst>
            <pc:docMk/>
            <pc:sldMk cId="2454667364" sldId="265"/>
            <ac:spMk id="9" creationId="{7E633667-823B-9C9F-588C-C56E6D9FBD08}"/>
          </ac:spMkLst>
        </pc:spChg>
        <pc:spChg chg="del mod topLvl">
          <ac:chgData name="이 수연" userId="fae7ec3df64e19a3" providerId="LiveId" clId="{61B69A00-61E6-4A05-922A-0BF2F2D37E83}" dt="2023-03-06T06:55:54.386" v="4746" actId="478"/>
          <ac:spMkLst>
            <pc:docMk/>
            <pc:sldMk cId="2454667364" sldId="265"/>
            <ac:spMk id="18" creationId="{CB655356-1DCC-43FC-D2C5-32651384A546}"/>
          </ac:spMkLst>
        </pc:spChg>
        <pc:grpChg chg="del">
          <ac:chgData name="이 수연" userId="fae7ec3df64e19a3" providerId="LiveId" clId="{61B69A00-61E6-4A05-922A-0BF2F2D37E83}" dt="2023-03-06T02:23:36.677" v="152" actId="165"/>
          <ac:grpSpMkLst>
            <pc:docMk/>
            <pc:sldMk cId="2454667364" sldId="265"/>
            <ac:grpSpMk id="19" creationId="{CBE7169C-30C1-C3B0-8A46-6A578274A5F7}"/>
          </ac:grpSpMkLst>
        </pc:grpChg>
        <pc:grpChg chg="add del mod">
          <ac:chgData name="이 수연" userId="fae7ec3df64e19a3" providerId="LiveId" clId="{61B69A00-61E6-4A05-922A-0BF2F2D37E83}" dt="2023-03-06T06:55:18.451" v="4739" actId="165"/>
          <ac:grpSpMkLst>
            <pc:docMk/>
            <pc:sldMk cId="2454667364" sldId="265"/>
            <ac:grpSpMk id="21" creationId="{D3B0C701-B013-809D-A23A-D167DC6C2484}"/>
          </ac:grpSpMkLst>
        </pc:grpChg>
        <pc:picChg chg="add mod ord">
          <ac:chgData name="이 수연" userId="fae7ec3df64e19a3" providerId="LiveId" clId="{61B69A00-61E6-4A05-922A-0BF2F2D37E83}" dt="2023-03-06T13:01:34.934" v="5467" actId="14100"/>
          <ac:picMkLst>
            <pc:docMk/>
            <pc:sldMk cId="2454667364" sldId="265"/>
            <ac:picMk id="4" creationId="{71723E76-7A39-822D-E57A-80FA9C893506}"/>
          </ac:picMkLst>
        </pc:picChg>
        <pc:picChg chg="mod topLvl">
          <ac:chgData name="이 수연" userId="fae7ec3df64e19a3" providerId="LiveId" clId="{61B69A00-61E6-4A05-922A-0BF2F2D37E83}" dt="2023-03-06T13:02:00.914" v="5469" actId="1076"/>
          <ac:picMkLst>
            <pc:docMk/>
            <pc:sldMk cId="2454667364" sldId="265"/>
            <ac:picMk id="5" creationId="{E6CAC0A8-418F-E2A2-B8AF-28DB19083DE6}"/>
          </ac:picMkLst>
        </pc:picChg>
        <pc:picChg chg="del mod topLvl">
          <ac:chgData name="이 수연" userId="fae7ec3df64e19a3" providerId="LiveId" clId="{61B69A00-61E6-4A05-922A-0BF2F2D37E83}" dt="2023-03-06T06:55:54.386" v="4746" actId="478"/>
          <ac:picMkLst>
            <pc:docMk/>
            <pc:sldMk cId="2454667364" sldId="265"/>
            <ac:picMk id="8" creationId="{805643BA-035F-AE3B-E0D9-F61D088ECEB3}"/>
          </ac:picMkLst>
        </pc:picChg>
      </pc:sldChg>
      <pc:sldChg chg="addSp delSp modSp mod">
        <pc:chgData name="이 수연" userId="fae7ec3df64e19a3" providerId="LiveId" clId="{61B69A00-61E6-4A05-922A-0BF2F2D37E83}" dt="2023-03-06T13:05:22.137" v="5525" actId="20577"/>
        <pc:sldMkLst>
          <pc:docMk/>
          <pc:sldMk cId="3654460742" sldId="266"/>
        </pc:sldMkLst>
        <pc:spChg chg="mod">
          <ac:chgData name="이 수연" userId="fae7ec3df64e19a3" providerId="LiveId" clId="{61B69A00-61E6-4A05-922A-0BF2F2D37E83}" dt="2023-03-06T06:55:01.722" v="4736" actId="20577"/>
          <ac:spMkLst>
            <pc:docMk/>
            <pc:sldMk cId="3654460742" sldId="266"/>
            <ac:spMk id="3" creationId="{75A1106C-C9F1-2A10-9B2E-BFCAA7C01B30}"/>
          </ac:spMkLst>
        </pc:spChg>
        <pc:spChg chg="add mod ord">
          <ac:chgData name="이 수연" userId="fae7ec3df64e19a3" providerId="LiveId" clId="{61B69A00-61E6-4A05-922A-0BF2F2D37E83}" dt="2023-03-06T13:03:10.785" v="5483" actId="167"/>
          <ac:spMkLst>
            <pc:docMk/>
            <pc:sldMk cId="3654460742" sldId="266"/>
            <ac:spMk id="5" creationId="{2370B77E-6C95-B5DB-D926-655B0C21127C}"/>
          </ac:spMkLst>
        </pc:spChg>
        <pc:spChg chg="add mod">
          <ac:chgData name="이 수연" userId="fae7ec3df64e19a3" providerId="LiveId" clId="{61B69A00-61E6-4A05-922A-0BF2F2D37E83}" dt="2023-03-06T13:05:22.137" v="5525" actId="20577"/>
          <ac:spMkLst>
            <pc:docMk/>
            <pc:sldMk cId="3654460742" sldId="266"/>
            <ac:spMk id="6" creationId="{3FE19B56-DE37-E85A-07A9-8A23F1A8E67D}"/>
          </ac:spMkLst>
        </pc:spChg>
        <pc:spChg chg="add del mod">
          <ac:chgData name="이 수연" userId="fae7ec3df64e19a3" providerId="LiveId" clId="{61B69A00-61E6-4A05-922A-0BF2F2D37E83}" dt="2023-03-06T02:23:22.906" v="150" actId="478"/>
          <ac:spMkLst>
            <pc:docMk/>
            <pc:sldMk cId="3654460742" sldId="266"/>
            <ac:spMk id="7" creationId="{9AB95BA2-8CA7-947B-EE62-02E3A58197A7}"/>
          </ac:spMkLst>
        </pc:spChg>
        <pc:spChg chg="add del mod">
          <ac:chgData name="이 수연" userId="fae7ec3df64e19a3" providerId="LiveId" clId="{61B69A00-61E6-4A05-922A-0BF2F2D37E83}" dt="2023-03-06T13:03:14.702" v="5484" actId="478"/>
          <ac:spMkLst>
            <pc:docMk/>
            <pc:sldMk cId="3654460742" sldId="266"/>
            <ac:spMk id="8" creationId="{FB8F8442-20BA-A995-6A32-71284F018412}"/>
          </ac:spMkLst>
        </pc:spChg>
        <pc:spChg chg="mod">
          <ac:chgData name="이 수연" userId="fae7ec3df64e19a3" providerId="LiveId" clId="{61B69A00-61E6-4A05-922A-0BF2F2D37E83}" dt="2023-03-06T06:56:34.030" v="4952" actId="14100"/>
          <ac:spMkLst>
            <pc:docMk/>
            <pc:sldMk cId="3654460742" sldId="266"/>
            <ac:spMk id="9" creationId="{7E633667-823B-9C9F-588C-C56E6D9FBD08}"/>
          </ac:spMkLst>
        </pc:spChg>
        <pc:spChg chg="add del mod ord topLvl">
          <ac:chgData name="이 수연" userId="fae7ec3df64e19a3" providerId="LiveId" clId="{61B69A00-61E6-4A05-922A-0BF2F2D37E83}" dt="2023-03-06T06:55:38.801" v="4743" actId="478"/>
          <ac:spMkLst>
            <pc:docMk/>
            <pc:sldMk cId="3654460742" sldId="266"/>
            <ac:spMk id="18" creationId="{AC48A770-6AB3-5DCD-DEA0-FC263D2D57CD}"/>
          </ac:spMkLst>
        </pc:spChg>
        <pc:spChg chg="add mod ord topLvl">
          <ac:chgData name="이 수연" userId="fae7ec3df64e19a3" providerId="LiveId" clId="{61B69A00-61E6-4A05-922A-0BF2F2D37E83}" dt="2023-03-06T13:03:32.084" v="5488" actId="1076"/>
          <ac:spMkLst>
            <pc:docMk/>
            <pc:sldMk cId="3654460742" sldId="266"/>
            <ac:spMk id="21" creationId="{1AEC5143-E303-8654-2C62-7E771A13D4F1}"/>
          </ac:spMkLst>
        </pc:spChg>
        <pc:spChg chg="del mod topLvl">
          <ac:chgData name="이 수연" userId="fae7ec3df64e19a3" providerId="LiveId" clId="{61B69A00-61E6-4A05-922A-0BF2F2D37E83}" dt="2023-03-06T02:24:58.484" v="163" actId="478"/>
          <ac:spMkLst>
            <pc:docMk/>
            <pc:sldMk cId="3654460742" sldId="266"/>
            <ac:spMk id="25" creationId="{1A6BEF28-9496-68D4-2211-8E7F4CD51AA3}"/>
          </ac:spMkLst>
        </pc:spChg>
        <pc:spChg chg="del mod topLvl">
          <ac:chgData name="이 수연" userId="fae7ec3df64e19a3" providerId="LiveId" clId="{61B69A00-61E6-4A05-922A-0BF2F2D37E83}" dt="2023-03-06T02:25:15.057" v="167" actId="478"/>
          <ac:spMkLst>
            <pc:docMk/>
            <pc:sldMk cId="3654460742" sldId="266"/>
            <ac:spMk id="54" creationId="{3BE119F7-809F-D806-81F2-738AFF22301A}"/>
          </ac:spMkLst>
        </pc:spChg>
        <pc:grpChg chg="add del mod">
          <ac:chgData name="이 수연" userId="fae7ec3df64e19a3" providerId="LiveId" clId="{61B69A00-61E6-4A05-922A-0BF2F2D37E83}" dt="2023-03-06T02:24:39.530" v="159" actId="165"/>
          <ac:grpSpMkLst>
            <pc:docMk/>
            <pc:sldMk cId="3654460742" sldId="266"/>
            <ac:grpSpMk id="23" creationId="{96A2C299-4FDA-5FF2-6E81-FB19DB66A764}"/>
          </ac:grpSpMkLst>
        </pc:grpChg>
        <pc:grpChg chg="add del mod">
          <ac:chgData name="이 수연" userId="fae7ec3df64e19a3" providerId="LiveId" clId="{61B69A00-61E6-4A05-922A-0BF2F2D37E83}" dt="2023-03-06T06:55:05.576" v="4737" actId="165"/>
          <ac:grpSpMkLst>
            <pc:docMk/>
            <pc:sldMk cId="3654460742" sldId="266"/>
            <ac:grpSpMk id="55" creationId="{98C4B975-28FB-60A2-1C17-723022D7501E}"/>
          </ac:grpSpMkLst>
        </pc:grpChg>
        <pc:picChg chg="add mod ord">
          <ac:chgData name="이 수연" userId="fae7ec3df64e19a3" providerId="LiveId" clId="{61B69A00-61E6-4A05-922A-0BF2F2D37E83}" dt="2023-03-06T13:02:57.785" v="5479" actId="14100"/>
          <ac:picMkLst>
            <pc:docMk/>
            <pc:sldMk cId="3654460742" sldId="266"/>
            <ac:picMk id="4" creationId="{7F313120-405B-1688-6212-37CD3A3629F0}"/>
          </ac:picMkLst>
        </pc:picChg>
        <pc:picChg chg="add del mod">
          <ac:chgData name="이 수연" userId="fae7ec3df64e19a3" providerId="LiveId" clId="{61B69A00-61E6-4A05-922A-0BF2F2D37E83}" dt="2023-03-06T02:23:22.906" v="150" actId="478"/>
          <ac:picMkLst>
            <pc:docMk/>
            <pc:sldMk cId="3654460742" sldId="266"/>
            <ac:picMk id="5" creationId="{528657B9-5218-5398-453E-868A51212A1C}"/>
          </ac:picMkLst>
        </pc:picChg>
        <pc:picChg chg="add del mod">
          <ac:chgData name="이 수연" userId="fae7ec3df64e19a3" providerId="LiveId" clId="{61B69A00-61E6-4A05-922A-0BF2F2D37E83}" dt="2023-03-06T13:03:18.846" v="5485" actId="478"/>
          <ac:picMkLst>
            <pc:docMk/>
            <pc:sldMk cId="3654460742" sldId="266"/>
            <ac:picMk id="7" creationId="{BA7D0FBA-E0EA-63A8-EABF-8BD63509A002}"/>
          </ac:picMkLst>
        </pc:picChg>
        <pc:picChg chg="add del mod ord topLvl">
          <ac:chgData name="이 수연" userId="fae7ec3df64e19a3" providerId="LiveId" clId="{61B69A00-61E6-4A05-922A-0BF2F2D37E83}" dt="2023-03-06T06:55:38.801" v="4743" actId="478"/>
          <ac:picMkLst>
            <pc:docMk/>
            <pc:sldMk cId="3654460742" sldId="266"/>
            <ac:picMk id="8" creationId="{281DD69E-048B-EAF7-6122-3D7217370B88}"/>
          </ac:picMkLst>
        </pc:picChg>
        <pc:picChg chg="add mod ord topLvl">
          <ac:chgData name="이 수연" userId="fae7ec3df64e19a3" providerId="LiveId" clId="{61B69A00-61E6-4A05-922A-0BF2F2D37E83}" dt="2023-03-06T13:03:28.017" v="5487" actId="14100"/>
          <ac:picMkLst>
            <pc:docMk/>
            <pc:sldMk cId="3654460742" sldId="266"/>
            <ac:picMk id="19" creationId="{D88AC879-9D14-A076-B488-353E57F2D8E6}"/>
          </ac:picMkLst>
        </pc:picChg>
        <pc:picChg chg="del mod topLvl">
          <ac:chgData name="이 수연" userId="fae7ec3df64e19a3" providerId="LiveId" clId="{61B69A00-61E6-4A05-922A-0BF2F2D37E83}" dt="2023-03-06T02:24:58.484" v="163" actId="478"/>
          <ac:picMkLst>
            <pc:docMk/>
            <pc:sldMk cId="3654460742" sldId="266"/>
            <ac:picMk id="24" creationId="{87F1B33C-2518-6EBB-2576-24648A019702}"/>
          </ac:picMkLst>
        </pc:picChg>
        <pc:picChg chg="del mod topLvl">
          <ac:chgData name="이 수연" userId="fae7ec3df64e19a3" providerId="LiveId" clId="{61B69A00-61E6-4A05-922A-0BF2F2D37E83}" dt="2023-03-06T02:25:15.057" v="167" actId="478"/>
          <ac:picMkLst>
            <pc:docMk/>
            <pc:sldMk cId="3654460742" sldId="266"/>
            <ac:picMk id="53" creationId="{E50A3DB3-B2B7-32E4-BB6A-D662133E8C73}"/>
          </ac:picMkLst>
        </pc:picChg>
      </pc:sldChg>
      <pc:sldChg chg="addSp delSp modSp mod ord">
        <pc:chgData name="이 수연" userId="fae7ec3df64e19a3" providerId="LiveId" clId="{61B69A00-61E6-4A05-922A-0BF2F2D37E83}" dt="2023-03-06T13:05:25.879" v="5527" actId="20577"/>
        <pc:sldMkLst>
          <pc:docMk/>
          <pc:sldMk cId="847430381" sldId="267"/>
        </pc:sldMkLst>
        <pc:spChg chg="mod">
          <ac:chgData name="이 수연" userId="fae7ec3df64e19a3" providerId="LiveId" clId="{61B69A00-61E6-4A05-922A-0BF2F2D37E83}" dt="2023-03-06T02:21:35.059" v="141" actId="20577"/>
          <ac:spMkLst>
            <pc:docMk/>
            <pc:sldMk cId="847430381" sldId="267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13:05:25.879" v="5527" actId="20577"/>
          <ac:spMkLst>
            <pc:docMk/>
            <pc:sldMk cId="847430381" sldId="267"/>
            <ac:spMk id="4" creationId="{7AE99E81-1560-C579-81AE-87BAED539886}"/>
          </ac:spMkLst>
        </pc:spChg>
        <pc:spChg chg="add del mod">
          <ac:chgData name="이 수연" userId="fae7ec3df64e19a3" providerId="LiveId" clId="{61B69A00-61E6-4A05-922A-0BF2F2D37E83}" dt="2023-03-06T12:58:00.716" v="5460"/>
          <ac:spMkLst>
            <pc:docMk/>
            <pc:sldMk cId="847430381" sldId="267"/>
            <ac:spMk id="6" creationId="{B9C5D793-ABA4-0B09-F13B-329F680220BC}"/>
          </ac:spMkLst>
        </pc:spChg>
        <pc:spChg chg="add mod ord topLvl">
          <ac:chgData name="이 수연" userId="fae7ec3df64e19a3" providerId="LiveId" clId="{61B69A00-61E6-4A05-922A-0BF2F2D37E83}" dt="2023-03-06T13:02:31.657" v="5474" actId="167"/>
          <ac:spMkLst>
            <pc:docMk/>
            <pc:sldMk cId="847430381" sldId="267"/>
            <ac:spMk id="7" creationId="{CA9E937A-D520-4102-A549-2FABBE05EBE5}"/>
          </ac:spMkLst>
        </pc:spChg>
        <pc:spChg chg="mod">
          <ac:chgData name="이 수연" userId="fae7ec3df64e19a3" providerId="LiveId" clId="{61B69A00-61E6-4A05-922A-0BF2F2D37E83}" dt="2023-03-06T02:39:57.875" v="512" actId="14100"/>
          <ac:spMkLst>
            <pc:docMk/>
            <pc:sldMk cId="847430381" sldId="267"/>
            <ac:spMk id="9" creationId="{7E633667-823B-9C9F-588C-C56E6D9FBD08}"/>
          </ac:spMkLst>
        </pc:spChg>
        <pc:spChg chg="add del mod">
          <ac:chgData name="이 수연" userId="fae7ec3df64e19a3" providerId="LiveId" clId="{61B69A00-61E6-4A05-922A-0BF2F2D37E83}" dt="2023-03-06T13:02:35.851" v="5475" actId="478"/>
          <ac:spMkLst>
            <pc:docMk/>
            <pc:sldMk cId="847430381" sldId="267"/>
            <ac:spMk id="11" creationId="{B15025FF-28B1-5920-1FC3-351ADCD165FE}"/>
          </ac:spMkLst>
        </pc:spChg>
        <pc:spChg chg="add mod ord topLvl">
          <ac:chgData name="이 수연" userId="fae7ec3df64e19a3" providerId="LiveId" clId="{61B69A00-61E6-4A05-922A-0BF2F2D37E83}" dt="2023-03-06T13:02:47.810" v="5477" actId="1076"/>
          <ac:spMkLst>
            <pc:docMk/>
            <pc:sldMk cId="847430381" sldId="267"/>
            <ac:spMk id="18" creationId="{5E8D735B-DA65-E0CB-6B82-B8DA14EF65F3}"/>
          </ac:spMkLst>
        </pc:spChg>
        <pc:spChg chg="mod">
          <ac:chgData name="이 수연" userId="fae7ec3df64e19a3" providerId="LiveId" clId="{61B69A00-61E6-4A05-922A-0BF2F2D37E83}" dt="2023-03-06T02:25:27.987" v="169"/>
          <ac:spMkLst>
            <pc:docMk/>
            <pc:sldMk cId="847430381" sldId="267"/>
            <ac:spMk id="23" creationId="{4165DB7F-1EA5-1593-CA9E-FAE6B4988777}"/>
          </ac:spMkLst>
        </pc:spChg>
        <pc:spChg chg="mod">
          <ac:chgData name="이 수연" userId="fae7ec3df64e19a3" providerId="LiveId" clId="{61B69A00-61E6-4A05-922A-0BF2F2D37E83}" dt="2023-03-06T02:25:27.987" v="169"/>
          <ac:spMkLst>
            <pc:docMk/>
            <pc:sldMk cId="847430381" sldId="267"/>
            <ac:spMk id="25" creationId="{5A35C54C-1B13-A4E2-489D-10E2F1F427E7}"/>
          </ac:spMkLst>
        </pc:spChg>
        <pc:grpChg chg="del">
          <ac:chgData name="이 수연" userId="fae7ec3df64e19a3" providerId="LiveId" clId="{61B69A00-61E6-4A05-922A-0BF2F2D37E83}" dt="2023-03-06T02:21:56.220" v="143" actId="478"/>
          <ac:grpSpMkLst>
            <pc:docMk/>
            <pc:sldMk cId="847430381" sldId="267"/>
            <ac:grpSpMk id="4" creationId="{3E8B78D6-8276-F413-DFB3-34F0579F8AD0}"/>
          </ac:grpSpMkLst>
        </pc:grpChg>
        <pc:grpChg chg="add del mod ord">
          <ac:chgData name="이 수연" userId="fae7ec3df64e19a3" providerId="LiveId" clId="{61B69A00-61E6-4A05-922A-0BF2F2D37E83}" dt="2023-03-06T02:26:01.421" v="174" actId="478"/>
          <ac:grpSpMkLst>
            <pc:docMk/>
            <pc:sldMk cId="847430381" sldId="267"/>
            <ac:grpSpMk id="19" creationId="{67CF8DB9-6E42-770D-4C53-9869F75FFCCE}"/>
          </ac:grpSpMkLst>
        </pc:grpChg>
        <pc:grpChg chg="add del mod">
          <ac:chgData name="이 수연" userId="fae7ec3df64e19a3" providerId="LiveId" clId="{61B69A00-61E6-4A05-922A-0BF2F2D37E83}" dt="2023-03-06T13:02:15.687" v="5471" actId="165"/>
          <ac:grpSpMkLst>
            <pc:docMk/>
            <pc:sldMk cId="847430381" sldId="267"/>
            <ac:grpSpMk id="53" creationId="{1FE883E2-4983-DC41-AAD1-510D33EBF00A}"/>
          </ac:grpSpMkLst>
        </pc:grpChg>
        <pc:picChg chg="add mod ord topLvl">
          <ac:chgData name="이 수연" userId="fae7ec3df64e19a3" providerId="LiveId" clId="{61B69A00-61E6-4A05-922A-0BF2F2D37E83}" dt="2023-03-06T13:02:23.338" v="5472" actId="14100"/>
          <ac:picMkLst>
            <pc:docMk/>
            <pc:sldMk cId="847430381" sldId="267"/>
            <ac:picMk id="5" creationId="{8BE7A26C-F6DD-22D4-72D4-98180F290AB3}"/>
          </ac:picMkLst>
        </pc:picChg>
        <pc:picChg chg="add mod ord topLvl">
          <ac:chgData name="이 수연" userId="fae7ec3df64e19a3" providerId="LiveId" clId="{61B69A00-61E6-4A05-922A-0BF2F2D37E83}" dt="2023-03-06T13:02:42.325" v="5476" actId="14100"/>
          <ac:picMkLst>
            <pc:docMk/>
            <pc:sldMk cId="847430381" sldId="267"/>
            <ac:picMk id="8" creationId="{7DEC68EB-7991-0946-28E2-079EEA5D8BA8}"/>
          </ac:picMkLst>
        </pc:picChg>
        <pc:picChg chg="add del mod">
          <ac:chgData name="이 수연" userId="fae7ec3df64e19a3" providerId="LiveId" clId="{61B69A00-61E6-4A05-922A-0BF2F2D37E83}" dt="2023-03-06T13:03:21.734" v="5486" actId="478"/>
          <ac:picMkLst>
            <pc:docMk/>
            <pc:sldMk cId="847430381" sldId="267"/>
            <ac:picMk id="10" creationId="{021FF037-5D10-67D7-6E5C-C69CEFCD807B}"/>
          </ac:picMkLst>
        </pc:picChg>
        <pc:picChg chg="mod">
          <ac:chgData name="이 수연" userId="fae7ec3df64e19a3" providerId="LiveId" clId="{61B69A00-61E6-4A05-922A-0BF2F2D37E83}" dt="2023-03-06T02:25:27.987" v="169"/>
          <ac:picMkLst>
            <pc:docMk/>
            <pc:sldMk cId="847430381" sldId="267"/>
            <ac:picMk id="21" creationId="{F94EA2A1-C70F-3868-82B7-A034B23A8347}"/>
          </ac:picMkLst>
        </pc:picChg>
        <pc:picChg chg="mod">
          <ac:chgData name="이 수연" userId="fae7ec3df64e19a3" providerId="LiveId" clId="{61B69A00-61E6-4A05-922A-0BF2F2D37E83}" dt="2023-03-06T02:25:27.987" v="169"/>
          <ac:picMkLst>
            <pc:docMk/>
            <pc:sldMk cId="847430381" sldId="267"/>
            <ac:picMk id="24" creationId="{E40BFA19-C162-1007-E1A5-231C29457489}"/>
          </ac:picMkLst>
        </pc:picChg>
      </pc:sldChg>
      <pc:sldChg chg="modSp add del mod">
        <pc:chgData name="이 수연" userId="fae7ec3df64e19a3" providerId="LiveId" clId="{61B69A00-61E6-4A05-922A-0BF2F2D37E83}" dt="2023-03-06T02:55:34.430" v="896" actId="47"/>
        <pc:sldMkLst>
          <pc:docMk/>
          <pc:sldMk cId="99122569" sldId="268"/>
        </pc:sldMkLst>
        <pc:spChg chg="mod">
          <ac:chgData name="이 수연" userId="fae7ec3df64e19a3" providerId="LiveId" clId="{61B69A00-61E6-4A05-922A-0BF2F2D37E83}" dt="2023-03-06T02:42:15.864" v="692" actId="20577"/>
          <ac:spMkLst>
            <pc:docMk/>
            <pc:sldMk cId="99122569" sldId="268"/>
            <ac:spMk id="3" creationId="{75A1106C-C9F1-2A10-9B2E-BFCAA7C01B30}"/>
          </ac:spMkLst>
        </pc:spChg>
      </pc:sldChg>
      <pc:sldChg chg="addSp modSp add del">
        <pc:chgData name="이 수연" userId="fae7ec3df64e19a3" providerId="LiveId" clId="{61B69A00-61E6-4A05-922A-0BF2F2D37E83}" dt="2023-03-06T02:23:12.899" v="149" actId="47"/>
        <pc:sldMkLst>
          <pc:docMk/>
          <pc:sldMk cId="3070642453" sldId="268"/>
        </pc:sldMkLst>
        <pc:spChg chg="add mod">
          <ac:chgData name="이 수연" userId="fae7ec3df64e19a3" providerId="LiveId" clId="{61B69A00-61E6-4A05-922A-0BF2F2D37E83}" dt="2023-03-06T02:22:48.138" v="148"/>
          <ac:spMkLst>
            <pc:docMk/>
            <pc:sldMk cId="3070642453" sldId="268"/>
            <ac:spMk id="5" creationId="{93083129-E391-9D1C-9449-7DA245AA6E1E}"/>
          </ac:spMkLst>
        </pc:spChg>
        <pc:spChg chg="add mod">
          <ac:chgData name="이 수연" userId="fae7ec3df64e19a3" providerId="LiveId" clId="{61B69A00-61E6-4A05-922A-0BF2F2D37E83}" dt="2023-03-06T02:22:48.138" v="148"/>
          <ac:spMkLst>
            <pc:docMk/>
            <pc:sldMk cId="3070642453" sldId="268"/>
            <ac:spMk id="7" creationId="{C93DF921-D578-B6A4-A98B-883319DE7D51}"/>
          </ac:spMkLst>
        </pc:spChg>
        <pc:picChg chg="add mod">
          <ac:chgData name="이 수연" userId="fae7ec3df64e19a3" providerId="LiveId" clId="{61B69A00-61E6-4A05-922A-0BF2F2D37E83}" dt="2023-03-06T02:22:48.138" v="148"/>
          <ac:picMkLst>
            <pc:docMk/>
            <pc:sldMk cId="3070642453" sldId="268"/>
            <ac:picMk id="4" creationId="{10F94413-06BF-D5AC-0B27-506E8E1E502A}"/>
          </ac:picMkLst>
        </pc:picChg>
        <pc:picChg chg="add mod">
          <ac:chgData name="이 수연" userId="fae7ec3df64e19a3" providerId="LiveId" clId="{61B69A00-61E6-4A05-922A-0BF2F2D37E83}" dt="2023-03-06T02:22:48.138" v="148"/>
          <ac:picMkLst>
            <pc:docMk/>
            <pc:sldMk cId="3070642453" sldId="268"/>
            <ac:picMk id="6" creationId="{E6F4A929-B221-CEEE-096B-930FA10AB147}"/>
          </ac:picMkLst>
        </pc:picChg>
      </pc:sldChg>
      <pc:sldChg chg="add del">
        <pc:chgData name="이 수연" userId="fae7ec3df64e19a3" providerId="LiveId" clId="{61B69A00-61E6-4A05-922A-0BF2F2D37E83}" dt="2023-03-06T02:22:03.485" v="144" actId="47"/>
        <pc:sldMkLst>
          <pc:docMk/>
          <pc:sldMk cId="3702506311" sldId="268"/>
        </pc:sldMkLst>
      </pc:sldChg>
      <pc:sldChg chg="modSp add del mod">
        <pc:chgData name="이 수연" userId="fae7ec3df64e19a3" providerId="LiveId" clId="{61B69A00-61E6-4A05-922A-0BF2F2D37E83}" dt="2023-03-06T02:55:34.430" v="896" actId="47"/>
        <pc:sldMkLst>
          <pc:docMk/>
          <pc:sldMk cId="2086592123" sldId="269"/>
        </pc:sldMkLst>
        <pc:spChg chg="mod">
          <ac:chgData name="이 수연" userId="fae7ec3df64e19a3" providerId="LiveId" clId="{61B69A00-61E6-4A05-922A-0BF2F2D37E83}" dt="2023-03-06T02:42:32.177" v="711" actId="20577"/>
          <ac:spMkLst>
            <pc:docMk/>
            <pc:sldMk cId="2086592123" sldId="269"/>
            <ac:spMk id="3" creationId="{75A1106C-C9F1-2A10-9B2E-BFCAA7C01B30}"/>
          </ac:spMkLst>
        </pc:spChg>
      </pc:sldChg>
      <pc:sldChg chg="modSp add del mod">
        <pc:chgData name="이 수연" userId="fae7ec3df64e19a3" providerId="LiveId" clId="{61B69A00-61E6-4A05-922A-0BF2F2D37E83}" dt="2023-03-06T02:55:34.430" v="896" actId="47"/>
        <pc:sldMkLst>
          <pc:docMk/>
          <pc:sldMk cId="2655462147" sldId="270"/>
        </pc:sldMkLst>
        <pc:spChg chg="mod">
          <ac:chgData name="이 수연" userId="fae7ec3df64e19a3" providerId="LiveId" clId="{61B69A00-61E6-4A05-922A-0BF2F2D37E83}" dt="2023-03-06T02:44:14.203" v="782" actId="20577"/>
          <ac:spMkLst>
            <pc:docMk/>
            <pc:sldMk cId="2655462147" sldId="270"/>
            <ac:spMk id="2" creationId="{C029894F-35AD-7679-012B-57A8573FE204}"/>
          </ac:spMkLst>
        </pc:spChg>
      </pc:sldChg>
      <pc:sldChg chg="delSp add del mod">
        <pc:chgData name="이 수연" userId="fae7ec3df64e19a3" providerId="LiveId" clId="{61B69A00-61E6-4A05-922A-0BF2F2D37E83}" dt="2023-03-06T03:52:24.611" v="2947" actId="47"/>
        <pc:sldMkLst>
          <pc:docMk/>
          <pc:sldMk cId="1714150020" sldId="271"/>
        </pc:sldMkLst>
        <pc:grpChg chg="del">
          <ac:chgData name="이 수연" userId="fae7ec3df64e19a3" providerId="LiveId" clId="{61B69A00-61E6-4A05-922A-0BF2F2D37E83}" dt="2023-03-06T03:01:21.756" v="911" actId="478"/>
          <ac:grpSpMkLst>
            <pc:docMk/>
            <pc:sldMk cId="1714150020" sldId="271"/>
            <ac:grpSpMk id="8" creationId="{E0772818-8A24-677F-6AFE-A75874EC1225}"/>
          </ac:grpSpMkLst>
        </pc:grpChg>
      </pc:sldChg>
      <pc:sldChg chg="addSp delSp modSp add mod">
        <pc:chgData name="이 수연" userId="fae7ec3df64e19a3" providerId="LiveId" clId="{61B69A00-61E6-4A05-922A-0BF2F2D37E83}" dt="2023-03-06T13:05:18.424" v="5523" actId="20577"/>
        <pc:sldMkLst>
          <pc:docMk/>
          <pc:sldMk cId="1103084371" sldId="272"/>
        </pc:sldMkLst>
        <pc:spChg chg="mod">
          <ac:chgData name="이 수연" userId="fae7ec3df64e19a3" providerId="LiveId" clId="{61B69A00-61E6-4A05-922A-0BF2F2D37E83}" dt="2023-03-06T03:02:44.218" v="942" actId="20577"/>
          <ac:spMkLst>
            <pc:docMk/>
            <pc:sldMk cId="1103084371" sldId="272"/>
            <ac:spMk id="2" creationId="{C029894F-35AD-7679-012B-57A8573FE204}"/>
          </ac:spMkLst>
        </pc:spChg>
        <pc:spChg chg="mod">
          <ac:chgData name="이 수연" userId="fae7ec3df64e19a3" providerId="LiveId" clId="{61B69A00-61E6-4A05-922A-0BF2F2D37E83}" dt="2023-03-06T03:03:14.247" v="997" actId="20577"/>
          <ac:spMkLst>
            <pc:docMk/>
            <pc:sldMk cId="1103084371" sldId="272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03:15:25.236" v="1760" actId="1035"/>
          <ac:spMkLst>
            <pc:docMk/>
            <pc:sldMk cId="1103084371" sldId="272"/>
            <ac:spMk id="4" creationId="{B95BEB7D-21DE-F4B4-3544-9AFB933F986F}"/>
          </ac:spMkLst>
        </pc:spChg>
        <pc:spChg chg="add mod">
          <ac:chgData name="이 수연" userId="fae7ec3df64e19a3" providerId="LiveId" clId="{61B69A00-61E6-4A05-922A-0BF2F2D37E83}" dt="2023-03-06T13:05:18.424" v="5523" actId="20577"/>
          <ac:spMkLst>
            <pc:docMk/>
            <pc:sldMk cId="1103084371" sldId="272"/>
            <ac:spMk id="5" creationId="{49FFCE6E-6193-47BB-D183-078CF34E363C}"/>
          </ac:spMkLst>
        </pc:spChg>
        <pc:spChg chg="add mod">
          <ac:chgData name="이 수연" userId="fae7ec3df64e19a3" providerId="LiveId" clId="{61B69A00-61E6-4A05-922A-0BF2F2D37E83}" dt="2023-03-06T07:09:50.247" v="4967" actId="20577"/>
          <ac:spMkLst>
            <pc:docMk/>
            <pc:sldMk cId="1103084371" sldId="272"/>
            <ac:spMk id="6" creationId="{C1462865-BD02-16DA-9020-DDF57E853F1B}"/>
          </ac:spMkLst>
        </pc:spChg>
        <pc:spChg chg="mod">
          <ac:chgData name="이 수연" userId="fae7ec3df64e19a3" providerId="LiveId" clId="{61B69A00-61E6-4A05-922A-0BF2F2D37E83}" dt="2023-03-06T03:03:24.751" v="1040" actId="14100"/>
          <ac:spMkLst>
            <pc:docMk/>
            <pc:sldMk cId="1103084371" sldId="272"/>
            <ac:spMk id="9" creationId="{7E633667-823B-9C9F-588C-C56E6D9FBD08}"/>
          </ac:spMkLst>
        </pc:spChg>
        <pc:spChg chg="add mod">
          <ac:chgData name="이 수연" userId="fae7ec3df64e19a3" providerId="LiveId" clId="{61B69A00-61E6-4A05-922A-0BF2F2D37E83}" dt="2023-03-06T03:15:34.140" v="1775" actId="1035"/>
          <ac:spMkLst>
            <pc:docMk/>
            <pc:sldMk cId="1103084371" sldId="272"/>
            <ac:spMk id="12" creationId="{7A7036B6-A30A-EC42-7BD1-000A6417C7F1}"/>
          </ac:spMkLst>
        </pc:spChg>
        <pc:grpChg chg="del">
          <ac:chgData name="이 수연" userId="fae7ec3df64e19a3" providerId="LiveId" clId="{61B69A00-61E6-4A05-922A-0BF2F2D37E83}" dt="2023-03-06T03:03:29.966" v="1041" actId="478"/>
          <ac:grpSpMkLst>
            <pc:docMk/>
            <pc:sldMk cId="1103084371" sldId="272"/>
            <ac:grpSpMk id="53" creationId="{1FE883E2-4983-DC41-AAD1-510D33EBF00A}"/>
          </ac:grpSpMkLst>
        </pc:grpChg>
        <pc:picChg chg="add mod">
          <ac:chgData name="이 수연" userId="fae7ec3df64e19a3" providerId="LiveId" clId="{61B69A00-61E6-4A05-922A-0BF2F2D37E83}" dt="2023-03-06T03:15:34.140" v="1775" actId="1035"/>
          <ac:picMkLst>
            <pc:docMk/>
            <pc:sldMk cId="1103084371" sldId="272"/>
            <ac:picMk id="11" creationId="{40E1D9D1-E13F-F479-7E0B-29B095ADCBC7}"/>
          </ac:picMkLst>
        </pc:picChg>
      </pc:sldChg>
      <pc:sldChg chg="addSp modSp add mod">
        <pc:chgData name="이 수연" userId="fae7ec3df64e19a3" providerId="LiveId" clId="{61B69A00-61E6-4A05-922A-0BF2F2D37E83}" dt="2023-03-06T13:05:05.387" v="5517" actId="20577"/>
        <pc:sldMkLst>
          <pc:docMk/>
          <pc:sldMk cId="385055032" sldId="273"/>
        </pc:sldMkLst>
        <pc:spChg chg="mod">
          <ac:chgData name="이 수연" userId="fae7ec3df64e19a3" providerId="LiveId" clId="{61B69A00-61E6-4A05-922A-0BF2F2D37E83}" dt="2023-03-06T03:19:37.240" v="2083" actId="20577"/>
          <ac:spMkLst>
            <pc:docMk/>
            <pc:sldMk cId="385055032" sldId="273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13:05:05.387" v="5517" actId="20577"/>
          <ac:spMkLst>
            <pc:docMk/>
            <pc:sldMk cId="385055032" sldId="273"/>
            <ac:spMk id="4" creationId="{C5893C67-C6FF-D76F-727D-D9F7C9647FF9}"/>
          </ac:spMkLst>
        </pc:spChg>
        <pc:spChg chg="add mod">
          <ac:chgData name="이 수연" userId="fae7ec3df64e19a3" providerId="LiveId" clId="{61B69A00-61E6-4A05-922A-0BF2F2D37E83}" dt="2023-03-06T03:20:56.093" v="2127" actId="1076"/>
          <ac:spMkLst>
            <pc:docMk/>
            <pc:sldMk cId="385055032" sldId="273"/>
            <ac:spMk id="6" creationId="{7DE18B80-1182-31E1-93BB-B25EDAC5FCF5}"/>
          </ac:spMkLst>
        </pc:spChg>
        <pc:spChg chg="mod">
          <ac:chgData name="이 수연" userId="fae7ec3df64e19a3" providerId="LiveId" clId="{61B69A00-61E6-4A05-922A-0BF2F2D37E83}" dt="2023-03-06T03:19:48.015" v="2108" actId="14100"/>
          <ac:spMkLst>
            <pc:docMk/>
            <pc:sldMk cId="385055032" sldId="273"/>
            <ac:spMk id="9" creationId="{7E633667-823B-9C9F-588C-C56E6D9FBD08}"/>
          </ac:spMkLst>
        </pc:spChg>
        <pc:picChg chg="add mod">
          <ac:chgData name="이 수연" userId="fae7ec3df64e19a3" providerId="LiveId" clId="{61B69A00-61E6-4A05-922A-0BF2F2D37E83}" dt="2023-03-06T03:20:31.678" v="2115" actId="1076"/>
          <ac:picMkLst>
            <pc:docMk/>
            <pc:sldMk cId="385055032" sldId="273"/>
            <ac:picMk id="5" creationId="{EDD3B89B-DDBB-D86D-4A12-243DFD1350AF}"/>
          </ac:picMkLst>
        </pc:picChg>
      </pc:sldChg>
      <pc:sldChg chg="modSp add del mod">
        <pc:chgData name="이 수연" userId="fae7ec3df64e19a3" providerId="LiveId" clId="{61B69A00-61E6-4A05-922A-0BF2F2D37E83}" dt="2023-03-06T04:24:16.105" v="4585" actId="47"/>
        <pc:sldMkLst>
          <pc:docMk/>
          <pc:sldMk cId="2933993460" sldId="274"/>
        </pc:sldMkLst>
        <pc:spChg chg="mod">
          <ac:chgData name="이 수연" userId="fae7ec3df64e19a3" providerId="LiveId" clId="{61B69A00-61E6-4A05-922A-0BF2F2D37E83}" dt="2023-03-06T03:30:25.948" v="2185" actId="20577"/>
          <ac:spMkLst>
            <pc:docMk/>
            <pc:sldMk cId="2933993460" sldId="274"/>
            <ac:spMk id="3" creationId="{75A1106C-C9F1-2A10-9B2E-BFCAA7C01B30}"/>
          </ac:spMkLst>
        </pc:spChg>
      </pc:sldChg>
      <pc:sldChg chg="add del">
        <pc:chgData name="이 수연" userId="fae7ec3df64e19a3" providerId="LiveId" clId="{61B69A00-61E6-4A05-922A-0BF2F2D37E83}" dt="2023-03-06T03:29:15.846" v="2141" actId="47"/>
        <pc:sldMkLst>
          <pc:docMk/>
          <pc:sldMk cId="1863891038" sldId="275"/>
        </pc:sldMkLst>
      </pc:sldChg>
      <pc:sldChg chg="addSp delSp modSp add mod">
        <pc:chgData name="이 수연" userId="fae7ec3df64e19a3" providerId="LiveId" clId="{61B69A00-61E6-4A05-922A-0BF2F2D37E83}" dt="2023-03-06T13:05:14.338" v="5521" actId="20577"/>
        <pc:sldMkLst>
          <pc:docMk/>
          <pc:sldMk cId="1953816650" sldId="276"/>
        </pc:sldMkLst>
        <pc:spChg chg="mod">
          <ac:chgData name="이 수연" userId="fae7ec3df64e19a3" providerId="LiveId" clId="{61B69A00-61E6-4A05-922A-0BF2F2D37E83}" dt="2023-03-06T03:15:46.202" v="1778" actId="1076"/>
          <ac:spMkLst>
            <pc:docMk/>
            <pc:sldMk cId="1953816650" sldId="276"/>
            <ac:spMk id="4" creationId="{B95BEB7D-21DE-F4B4-3544-9AFB933F986F}"/>
          </ac:spMkLst>
        </pc:spChg>
        <pc:spChg chg="add mod">
          <ac:chgData name="이 수연" userId="fae7ec3df64e19a3" providerId="LiveId" clId="{61B69A00-61E6-4A05-922A-0BF2F2D37E83}" dt="2023-03-06T13:05:14.338" v="5521" actId="20577"/>
          <ac:spMkLst>
            <pc:docMk/>
            <pc:sldMk cId="1953816650" sldId="276"/>
            <ac:spMk id="5" creationId="{F9B6022F-5BAC-D572-BA6B-E8CF05358195}"/>
          </ac:spMkLst>
        </pc:spChg>
        <pc:spChg chg="mod">
          <ac:chgData name="이 수연" userId="fae7ec3df64e19a3" providerId="LiveId" clId="{61B69A00-61E6-4A05-922A-0BF2F2D37E83}" dt="2023-03-06T12:55:20.255" v="5426" actId="20577"/>
          <ac:spMkLst>
            <pc:docMk/>
            <pc:sldMk cId="1953816650" sldId="276"/>
            <ac:spMk id="6" creationId="{C1462865-BD02-16DA-9020-DDF57E853F1B}"/>
          </ac:spMkLst>
        </pc:spChg>
        <pc:spChg chg="add del">
          <ac:chgData name="이 수연" userId="fae7ec3df64e19a3" providerId="LiveId" clId="{61B69A00-61E6-4A05-922A-0BF2F2D37E83}" dt="2023-03-06T03:12:38.516" v="1634" actId="22"/>
          <ac:spMkLst>
            <pc:docMk/>
            <pc:sldMk cId="1953816650" sldId="276"/>
            <ac:spMk id="10" creationId="{B7829D0B-A9C1-B8E9-E9F2-6B7FF631D5C6}"/>
          </ac:spMkLst>
        </pc:spChg>
        <pc:spChg chg="add mod">
          <ac:chgData name="이 수연" userId="fae7ec3df64e19a3" providerId="LiveId" clId="{61B69A00-61E6-4A05-922A-0BF2F2D37E83}" dt="2023-03-06T13:04:19.644" v="5500" actId="1035"/>
          <ac:spMkLst>
            <pc:docMk/>
            <pc:sldMk cId="1953816650" sldId="276"/>
            <ac:spMk id="12" creationId="{A90510A0-B2A1-59EC-A351-4448A3C12E11}"/>
          </ac:spMkLst>
        </pc:spChg>
        <pc:spChg chg="add del mod">
          <ac:chgData name="이 수연" userId="fae7ec3df64e19a3" providerId="LiveId" clId="{61B69A00-61E6-4A05-922A-0BF2F2D37E83}" dt="2023-03-06T03:15:48.866" v="1779" actId="478"/>
          <ac:spMkLst>
            <pc:docMk/>
            <pc:sldMk cId="1953816650" sldId="276"/>
            <ac:spMk id="13" creationId="{2106C782-F4D0-D288-EB13-F1D1C5955C2D}"/>
          </ac:spMkLst>
        </pc:spChg>
        <pc:picChg chg="add mod">
          <ac:chgData name="이 수연" userId="fae7ec3df64e19a3" providerId="LiveId" clId="{61B69A00-61E6-4A05-922A-0BF2F2D37E83}" dt="2023-03-06T13:04:12.801" v="5498" actId="1036"/>
          <ac:picMkLst>
            <pc:docMk/>
            <pc:sldMk cId="1953816650" sldId="276"/>
            <ac:picMk id="7" creationId="{0FC03CF1-8036-C8E1-98D5-23C3BC69A3CE}"/>
          </ac:picMkLst>
        </pc:picChg>
        <pc:picChg chg="del">
          <ac:chgData name="이 수연" userId="fae7ec3df64e19a3" providerId="LiveId" clId="{61B69A00-61E6-4A05-922A-0BF2F2D37E83}" dt="2023-03-06T03:12:11.397" v="1630" actId="478"/>
          <ac:picMkLst>
            <pc:docMk/>
            <pc:sldMk cId="1953816650" sldId="276"/>
            <ac:picMk id="11" creationId="{40E1D9D1-E13F-F479-7E0B-29B095ADCBC7}"/>
          </ac:picMkLst>
        </pc:picChg>
        <pc:picChg chg="add del mod">
          <ac:chgData name="이 수연" userId="fae7ec3df64e19a3" providerId="LiveId" clId="{61B69A00-61E6-4A05-922A-0BF2F2D37E83}" dt="2023-03-06T03:16:08.071" v="1784" actId="478"/>
          <ac:picMkLst>
            <pc:docMk/>
            <pc:sldMk cId="1953816650" sldId="276"/>
            <ac:picMk id="14" creationId="{39800A1D-F9AB-67E3-0789-F320C931DC1C}"/>
          </ac:picMkLst>
        </pc:picChg>
      </pc:sldChg>
      <pc:sldChg chg="addSp delSp modSp add mod">
        <pc:chgData name="이 수연" userId="fae7ec3df64e19a3" providerId="LiveId" clId="{61B69A00-61E6-4A05-922A-0BF2F2D37E83}" dt="2023-03-06T13:05:09.784" v="5519" actId="20577"/>
        <pc:sldMkLst>
          <pc:docMk/>
          <pc:sldMk cId="1012874644" sldId="277"/>
        </pc:sldMkLst>
        <pc:spChg chg="mod">
          <ac:chgData name="이 수연" userId="fae7ec3df64e19a3" providerId="LiveId" clId="{61B69A00-61E6-4A05-922A-0BF2F2D37E83}" dt="2023-03-06T03:16:41.742" v="1796" actId="20577"/>
          <ac:spMkLst>
            <pc:docMk/>
            <pc:sldMk cId="1012874644" sldId="277"/>
            <ac:spMk id="4" creationId="{B95BEB7D-21DE-F4B4-3544-9AFB933F986F}"/>
          </ac:spMkLst>
        </pc:spChg>
        <pc:spChg chg="add mod">
          <ac:chgData name="이 수연" userId="fae7ec3df64e19a3" providerId="LiveId" clId="{61B69A00-61E6-4A05-922A-0BF2F2D37E83}" dt="2023-03-06T13:05:09.784" v="5519" actId="20577"/>
          <ac:spMkLst>
            <pc:docMk/>
            <pc:sldMk cId="1012874644" sldId="277"/>
            <ac:spMk id="5" creationId="{2910FB0C-F4EA-2DAB-9F24-495F1AE0F060}"/>
          </ac:spMkLst>
        </pc:spChg>
        <pc:spChg chg="mod">
          <ac:chgData name="이 수연" userId="fae7ec3df64e19a3" providerId="LiveId" clId="{61B69A00-61E6-4A05-922A-0BF2F2D37E83}" dt="2023-03-06T03:17:25.878" v="2025" actId="20577"/>
          <ac:spMkLst>
            <pc:docMk/>
            <pc:sldMk cId="1012874644" sldId="277"/>
            <ac:spMk id="6" creationId="{C1462865-BD02-16DA-9020-DDF57E853F1B}"/>
          </ac:spMkLst>
        </pc:spChg>
        <pc:spChg chg="mod">
          <ac:chgData name="이 수연" userId="fae7ec3df64e19a3" providerId="LiveId" clId="{61B69A00-61E6-4A05-922A-0BF2F2D37E83}" dt="2023-03-06T13:04:52.085" v="5512" actId="1076"/>
          <ac:spMkLst>
            <pc:docMk/>
            <pc:sldMk cId="1012874644" sldId="277"/>
            <ac:spMk id="12" creationId="{A90510A0-B2A1-59EC-A351-4448A3C12E11}"/>
          </ac:spMkLst>
        </pc:spChg>
        <pc:picChg chg="del">
          <ac:chgData name="이 수연" userId="fae7ec3df64e19a3" providerId="LiveId" clId="{61B69A00-61E6-4A05-922A-0BF2F2D37E83}" dt="2023-03-06T03:17:30.933" v="2026" actId="478"/>
          <ac:picMkLst>
            <pc:docMk/>
            <pc:sldMk cId="1012874644" sldId="277"/>
            <ac:picMk id="7" creationId="{0FC03CF1-8036-C8E1-98D5-23C3BC69A3CE}"/>
          </ac:picMkLst>
        </pc:picChg>
        <pc:picChg chg="add mod">
          <ac:chgData name="이 수연" userId="fae7ec3df64e19a3" providerId="LiveId" clId="{61B69A00-61E6-4A05-922A-0BF2F2D37E83}" dt="2023-03-06T13:04:45.552" v="5511" actId="1035"/>
          <ac:picMkLst>
            <pc:docMk/>
            <pc:sldMk cId="1012874644" sldId="277"/>
            <ac:picMk id="8" creationId="{735FED7E-A1B1-F8AC-CA9F-A05F07EF9E7C}"/>
          </ac:picMkLst>
        </pc:picChg>
      </pc:sldChg>
      <pc:sldChg chg="modSp add del mod">
        <pc:chgData name="이 수연" userId="fae7ec3df64e19a3" providerId="LiveId" clId="{61B69A00-61E6-4A05-922A-0BF2F2D37E83}" dt="2023-03-06T03:15:51.025" v="1780" actId="47"/>
        <pc:sldMkLst>
          <pc:docMk/>
          <pc:sldMk cId="2400580063" sldId="277"/>
        </pc:sldMkLst>
        <pc:spChg chg="mod">
          <ac:chgData name="이 수연" userId="fae7ec3df64e19a3" providerId="LiveId" clId="{61B69A00-61E6-4A05-922A-0BF2F2D37E83}" dt="2023-03-06T03:15:16.635" v="1750" actId="20577"/>
          <ac:spMkLst>
            <pc:docMk/>
            <pc:sldMk cId="2400580063" sldId="277"/>
            <ac:spMk id="4" creationId="{B95BEB7D-21DE-F4B4-3544-9AFB933F986F}"/>
          </ac:spMkLst>
        </pc:spChg>
      </pc:sldChg>
      <pc:sldChg chg="add del ord">
        <pc:chgData name="이 수연" userId="fae7ec3df64e19a3" providerId="LiveId" clId="{61B69A00-61E6-4A05-922A-0BF2F2D37E83}" dt="2023-03-06T04:24:16.105" v="4585" actId="47"/>
        <pc:sldMkLst>
          <pc:docMk/>
          <pc:sldMk cId="501688589" sldId="278"/>
        </pc:sldMkLst>
      </pc:sldChg>
      <pc:sldChg chg="addSp modSp new mod">
        <pc:chgData name="이 수연" userId="fae7ec3df64e19a3" providerId="LiveId" clId="{61B69A00-61E6-4A05-922A-0BF2F2D37E83}" dt="2023-03-06T03:30:04.592" v="2170" actId="1076"/>
        <pc:sldMkLst>
          <pc:docMk/>
          <pc:sldMk cId="3464823503" sldId="279"/>
        </pc:sldMkLst>
        <pc:spChg chg="add mod">
          <ac:chgData name="이 수연" userId="fae7ec3df64e19a3" providerId="LiveId" clId="{61B69A00-61E6-4A05-922A-0BF2F2D37E83}" dt="2023-03-06T03:30:04.592" v="2170" actId="1076"/>
          <ac:spMkLst>
            <pc:docMk/>
            <pc:sldMk cId="3464823503" sldId="279"/>
            <ac:spMk id="2" creationId="{2BEA3E01-69F4-7DA9-EA1E-580F6C814C42}"/>
          </ac:spMkLst>
        </pc:spChg>
      </pc:sldChg>
      <pc:sldChg chg="addSp delSp modSp add mod">
        <pc:chgData name="이 수연" userId="fae7ec3df64e19a3" providerId="LiveId" clId="{61B69A00-61E6-4A05-922A-0BF2F2D37E83}" dt="2023-03-06T13:05:48.258" v="5537" actId="20577"/>
        <pc:sldMkLst>
          <pc:docMk/>
          <pc:sldMk cId="3410373349" sldId="280"/>
        </pc:sldMkLst>
        <pc:spChg chg="mod">
          <ac:chgData name="이 수연" userId="fae7ec3df64e19a3" providerId="LiveId" clId="{61B69A00-61E6-4A05-922A-0BF2F2D37E83}" dt="2023-03-06T03:33:38.168" v="2317" actId="20577"/>
          <ac:spMkLst>
            <pc:docMk/>
            <pc:sldMk cId="3410373349" sldId="280"/>
            <ac:spMk id="2" creationId="{C029894F-35AD-7679-012B-57A8573FE204}"/>
          </ac:spMkLst>
        </pc:spChg>
        <pc:spChg chg="mod">
          <ac:chgData name="이 수연" userId="fae7ec3df64e19a3" providerId="LiveId" clId="{61B69A00-61E6-4A05-922A-0BF2F2D37E83}" dt="2023-03-06T03:33:32.470" v="2295" actId="20577"/>
          <ac:spMkLst>
            <pc:docMk/>
            <pc:sldMk cId="3410373349" sldId="280"/>
            <ac:spMk id="3" creationId="{75A1106C-C9F1-2A10-9B2E-BFCAA7C01B30}"/>
          </ac:spMkLst>
        </pc:spChg>
        <pc:spChg chg="add mod">
          <ac:chgData name="이 수연" userId="fae7ec3df64e19a3" providerId="LiveId" clId="{61B69A00-61E6-4A05-922A-0BF2F2D37E83}" dt="2023-03-06T12:54:15.543" v="5245" actId="1036"/>
          <ac:spMkLst>
            <pc:docMk/>
            <pc:sldMk cId="3410373349" sldId="280"/>
            <ac:spMk id="4" creationId="{53F2E127-14BB-7BE0-981B-0B2607A8B5CC}"/>
          </ac:spMkLst>
        </pc:spChg>
        <pc:spChg chg="add mod">
          <ac:chgData name="이 수연" userId="fae7ec3df64e19a3" providerId="LiveId" clId="{61B69A00-61E6-4A05-922A-0BF2F2D37E83}" dt="2023-03-06T13:05:48.258" v="5537" actId="20577"/>
          <ac:spMkLst>
            <pc:docMk/>
            <pc:sldMk cId="3410373349" sldId="280"/>
            <ac:spMk id="5" creationId="{5FF4D54E-AB88-2ABF-CB13-9857E70C648F}"/>
          </ac:spMkLst>
        </pc:spChg>
        <pc:spChg chg="mod">
          <ac:chgData name="이 수연" userId="fae7ec3df64e19a3" providerId="LiveId" clId="{61B69A00-61E6-4A05-922A-0BF2F2D37E83}" dt="2023-03-06T03:33:44.371" v="2334" actId="14100"/>
          <ac:spMkLst>
            <pc:docMk/>
            <pc:sldMk cId="3410373349" sldId="280"/>
            <ac:spMk id="9" creationId="{7E633667-823B-9C9F-588C-C56E6D9FBD08}"/>
          </ac:spMkLst>
        </pc:spChg>
        <pc:spChg chg="del">
          <ac:chgData name="이 수연" userId="fae7ec3df64e19a3" providerId="LiveId" clId="{61B69A00-61E6-4A05-922A-0BF2F2D37E83}" dt="2023-03-06T03:33:49.803" v="2335" actId="478"/>
          <ac:spMkLst>
            <pc:docMk/>
            <pc:sldMk cId="3410373349" sldId="280"/>
            <ac:spMk id="12" creationId="{467AD247-C445-394A-9A35-D15E842CBAD1}"/>
          </ac:spMkLst>
        </pc:spChg>
        <pc:spChg chg="del">
          <ac:chgData name="이 수연" userId="fae7ec3df64e19a3" providerId="LiveId" clId="{61B69A00-61E6-4A05-922A-0BF2F2D37E83}" dt="2023-03-06T03:33:49.803" v="2335" actId="478"/>
          <ac:spMkLst>
            <pc:docMk/>
            <pc:sldMk cId="3410373349" sldId="280"/>
            <ac:spMk id="13" creationId="{219A2D9A-C580-49B9-6A14-6F9CD8BC9D30}"/>
          </ac:spMkLst>
        </pc:spChg>
        <pc:picChg chg="del">
          <ac:chgData name="이 수연" userId="fae7ec3df64e19a3" providerId="LiveId" clId="{61B69A00-61E6-4A05-922A-0BF2F2D37E83}" dt="2023-03-06T03:33:49.803" v="2335" actId="478"/>
          <ac:picMkLst>
            <pc:docMk/>
            <pc:sldMk cId="3410373349" sldId="280"/>
            <ac:picMk id="6" creationId="{2DBA08AD-69EE-F349-C2DE-B8834DAECD66}"/>
          </ac:picMkLst>
        </pc:picChg>
        <pc:picChg chg="add mod">
          <ac:chgData name="이 수연" userId="fae7ec3df64e19a3" providerId="LiveId" clId="{61B69A00-61E6-4A05-922A-0BF2F2D37E83}" dt="2023-03-06T12:57:20.288" v="5446" actId="1076"/>
          <ac:picMkLst>
            <pc:docMk/>
            <pc:sldMk cId="3410373349" sldId="280"/>
            <ac:picMk id="7" creationId="{55EAFC9C-640C-C429-39E6-0838B9965137}"/>
          </ac:picMkLst>
        </pc:picChg>
        <pc:picChg chg="del">
          <ac:chgData name="이 수연" userId="fae7ec3df64e19a3" providerId="LiveId" clId="{61B69A00-61E6-4A05-922A-0BF2F2D37E83}" dt="2023-03-06T03:33:49.803" v="2335" actId="478"/>
          <ac:picMkLst>
            <pc:docMk/>
            <pc:sldMk cId="3410373349" sldId="280"/>
            <ac:picMk id="11" creationId="{A68C2295-D4B1-5BEC-3F45-F42F0D82FEC1}"/>
          </ac:picMkLst>
        </pc:picChg>
      </pc:sldChg>
      <pc:sldChg chg="addSp delSp modSp add mod">
        <pc:chgData name="이 수연" userId="fae7ec3df64e19a3" providerId="LiveId" clId="{61B69A00-61E6-4A05-922A-0BF2F2D37E83}" dt="2023-03-06T13:06:01.678" v="5543" actId="20577"/>
        <pc:sldMkLst>
          <pc:docMk/>
          <pc:sldMk cId="2123377005" sldId="281"/>
        </pc:sldMkLst>
        <pc:spChg chg="mod">
          <ac:chgData name="이 수연" userId="fae7ec3df64e19a3" providerId="LiveId" clId="{61B69A00-61E6-4A05-922A-0BF2F2D37E83}" dt="2023-03-06T03:40:20.843" v="2358" actId="20577"/>
          <ac:spMkLst>
            <pc:docMk/>
            <pc:sldMk cId="2123377005" sldId="281"/>
            <ac:spMk id="3" creationId="{75A1106C-C9F1-2A10-9B2E-BFCAA7C01B30}"/>
          </ac:spMkLst>
        </pc:spChg>
        <pc:spChg chg="add mod topLvl">
          <ac:chgData name="이 수연" userId="fae7ec3df64e19a3" providerId="LiveId" clId="{61B69A00-61E6-4A05-922A-0BF2F2D37E83}" dt="2023-03-06T03:56:34.985" v="3142" actId="20577"/>
          <ac:spMkLst>
            <pc:docMk/>
            <pc:sldMk cId="2123377005" sldId="281"/>
            <ac:spMk id="6" creationId="{2BDB838B-5B3A-8166-F48A-115E4B2282D9}"/>
          </ac:spMkLst>
        </pc:spChg>
        <pc:spChg chg="add mod topLvl">
          <ac:chgData name="이 수연" userId="fae7ec3df64e19a3" providerId="LiveId" clId="{61B69A00-61E6-4A05-922A-0BF2F2D37E83}" dt="2023-03-06T03:56:39.719" v="3152" actId="20577"/>
          <ac:spMkLst>
            <pc:docMk/>
            <pc:sldMk cId="2123377005" sldId="281"/>
            <ac:spMk id="8" creationId="{0D21A416-6F37-A7DB-EEB2-4B79184AC1F1}"/>
          </ac:spMkLst>
        </pc:spChg>
        <pc:spChg chg="mod">
          <ac:chgData name="이 수연" userId="fae7ec3df64e19a3" providerId="LiveId" clId="{61B69A00-61E6-4A05-922A-0BF2F2D37E83}" dt="2023-03-06T03:40:39.667" v="2419" actId="14100"/>
          <ac:spMkLst>
            <pc:docMk/>
            <pc:sldMk cId="2123377005" sldId="281"/>
            <ac:spMk id="9" creationId="{7E633667-823B-9C9F-588C-C56E6D9FBD08}"/>
          </ac:spMkLst>
        </pc:spChg>
        <pc:spChg chg="add mod topLvl">
          <ac:chgData name="이 수연" userId="fae7ec3df64e19a3" providerId="LiveId" clId="{61B69A00-61E6-4A05-922A-0BF2F2D37E83}" dt="2023-03-06T03:50:09.208" v="2882" actId="165"/>
          <ac:spMkLst>
            <pc:docMk/>
            <pc:sldMk cId="2123377005" sldId="281"/>
            <ac:spMk id="10" creationId="{E78D331A-D1A1-9366-B4B0-9E3B5FA4AEED}"/>
          </ac:spMkLst>
        </pc:spChg>
        <pc:spChg chg="add mod">
          <ac:chgData name="이 수연" userId="fae7ec3df64e19a3" providerId="LiveId" clId="{61B69A00-61E6-4A05-922A-0BF2F2D37E83}" dt="2023-03-06T13:06:01.678" v="5543" actId="20577"/>
          <ac:spMkLst>
            <pc:docMk/>
            <pc:sldMk cId="2123377005" sldId="281"/>
            <ac:spMk id="11" creationId="{288503D6-0733-F7BB-F14A-EDC363A315D9}"/>
          </ac:spMkLst>
        </pc:spChg>
        <pc:spChg chg="add mod">
          <ac:chgData name="이 수연" userId="fae7ec3df64e19a3" providerId="LiveId" clId="{61B69A00-61E6-4A05-922A-0BF2F2D37E83}" dt="2023-03-06T03:59:48.260" v="3180" actId="1076"/>
          <ac:spMkLst>
            <pc:docMk/>
            <pc:sldMk cId="2123377005" sldId="281"/>
            <ac:spMk id="12" creationId="{5A5AF24F-42F7-87EA-D328-2E47C442F4A2}"/>
          </ac:spMkLst>
        </pc:spChg>
        <pc:spChg chg="add del mod">
          <ac:chgData name="이 수연" userId="fae7ec3df64e19a3" providerId="LiveId" clId="{61B69A00-61E6-4A05-922A-0BF2F2D37E83}" dt="2023-03-06T03:57:47.221" v="3166" actId="478"/>
          <ac:spMkLst>
            <pc:docMk/>
            <pc:sldMk cId="2123377005" sldId="281"/>
            <ac:spMk id="14" creationId="{106FE610-6579-9FA3-58AA-BAE40F509E31}"/>
          </ac:spMkLst>
        </pc:spChg>
        <pc:grpChg chg="add del mod">
          <ac:chgData name="이 수연" userId="fae7ec3df64e19a3" providerId="LiveId" clId="{61B69A00-61E6-4A05-922A-0BF2F2D37E83}" dt="2023-03-06T03:50:09.208" v="2882" actId="165"/>
          <ac:grpSpMkLst>
            <pc:docMk/>
            <pc:sldMk cId="2123377005" sldId="281"/>
            <ac:grpSpMk id="11" creationId="{09E23371-55CD-C74F-1A3F-8F0B86C80446}"/>
          </ac:grpSpMkLst>
        </pc:grpChg>
        <pc:picChg chg="add del mod ord topLvl">
          <ac:chgData name="이 수연" userId="fae7ec3df64e19a3" providerId="LiveId" clId="{61B69A00-61E6-4A05-922A-0BF2F2D37E83}" dt="2023-03-06T12:53:07.891" v="5240" actId="478"/>
          <ac:picMkLst>
            <pc:docMk/>
            <pc:sldMk cId="2123377005" sldId="281"/>
            <ac:picMk id="5" creationId="{BDCE056A-768E-B1D0-67BF-C838496A3F95}"/>
          </ac:picMkLst>
        </pc:picChg>
        <pc:picChg chg="add del mod topLvl">
          <ac:chgData name="이 수연" userId="fae7ec3df64e19a3" providerId="LiveId" clId="{61B69A00-61E6-4A05-922A-0BF2F2D37E83}" dt="2023-03-06T03:50:32.385" v="2887" actId="478"/>
          <ac:picMkLst>
            <pc:docMk/>
            <pc:sldMk cId="2123377005" sldId="281"/>
            <ac:picMk id="7" creationId="{3FDEFF80-3952-DC25-74A6-27A50C594AF2}"/>
          </ac:picMkLst>
        </pc:picChg>
        <pc:picChg chg="add mod ord">
          <ac:chgData name="이 수연" userId="fae7ec3df64e19a3" providerId="LiveId" clId="{61B69A00-61E6-4A05-922A-0BF2F2D37E83}" dt="2023-03-06T12:53:05.780" v="5239" actId="167"/>
          <ac:picMkLst>
            <pc:docMk/>
            <pc:sldMk cId="2123377005" sldId="281"/>
            <ac:picMk id="7" creationId="{ECEBBD08-0E01-ED92-449E-086A06457F2B}"/>
          </ac:picMkLst>
        </pc:picChg>
        <pc:picChg chg="add del mod ord">
          <ac:chgData name="이 수연" userId="fae7ec3df64e19a3" providerId="LiveId" clId="{61B69A00-61E6-4A05-922A-0BF2F2D37E83}" dt="2023-03-06T03:58:34.916" v="3176" actId="478"/>
          <ac:picMkLst>
            <pc:docMk/>
            <pc:sldMk cId="2123377005" sldId="281"/>
            <ac:picMk id="13" creationId="{CD275A4A-78D4-581A-75FE-3F0F38B9CFA3}"/>
          </ac:picMkLst>
        </pc:picChg>
        <pc:picChg chg="add del mod">
          <ac:chgData name="이 수연" userId="fae7ec3df64e19a3" providerId="LiveId" clId="{61B69A00-61E6-4A05-922A-0BF2F2D37E83}" dt="2023-03-06T03:57:00.295" v="3156" actId="478"/>
          <ac:picMkLst>
            <pc:docMk/>
            <pc:sldMk cId="2123377005" sldId="281"/>
            <ac:picMk id="16" creationId="{C4A4F216-5644-37F6-2CC5-BF07E6B64A58}"/>
          </ac:picMkLst>
        </pc:picChg>
        <pc:picChg chg="add mod ord modCrop">
          <ac:chgData name="이 수연" userId="fae7ec3df64e19a3" providerId="LiveId" clId="{61B69A00-61E6-4A05-922A-0BF2F2D37E83}" dt="2023-03-06T03:58:32.387" v="3175" actId="167"/>
          <ac:picMkLst>
            <pc:docMk/>
            <pc:sldMk cId="2123377005" sldId="281"/>
            <ac:picMk id="18" creationId="{EDF8714D-071C-F5FA-A9CB-CA6BF552DBA9}"/>
          </ac:picMkLst>
        </pc:picChg>
      </pc:sldChg>
      <pc:sldChg chg="addSp delSp modSp add mod">
        <pc:chgData name="이 수연" userId="fae7ec3df64e19a3" providerId="LiveId" clId="{61B69A00-61E6-4A05-922A-0BF2F2D37E83}" dt="2023-03-06T13:05:57.372" v="5541" actId="20577"/>
        <pc:sldMkLst>
          <pc:docMk/>
          <pc:sldMk cId="2565610436" sldId="282"/>
        </pc:sldMkLst>
        <pc:spChg chg="add mod">
          <ac:chgData name="이 수연" userId="fae7ec3df64e19a3" providerId="LiveId" clId="{61B69A00-61E6-4A05-922A-0BF2F2D37E83}" dt="2023-03-06T13:05:57.372" v="5541" actId="20577"/>
          <ac:spMkLst>
            <pc:docMk/>
            <pc:sldMk cId="2565610436" sldId="282"/>
            <ac:spMk id="4" creationId="{4E204557-26AF-6E7B-D47E-8CB5B00AFBEC}"/>
          </ac:spMkLst>
        </pc:spChg>
        <pc:spChg chg="mod">
          <ac:chgData name="이 수연" userId="fae7ec3df64e19a3" providerId="LiveId" clId="{61B69A00-61E6-4A05-922A-0BF2F2D37E83}" dt="2023-03-06T06:53:46.927" v="4659" actId="1076"/>
          <ac:spMkLst>
            <pc:docMk/>
            <pc:sldMk cId="2565610436" sldId="282"/>
            <ac:spMk id="6" creationId="{2BDB838B-5B3A-8166-F48A-115E4B2282D9}"/>
          </ac:spMkLst>
        </pc:spChg>
        <pc:spChg chg="mod">
          <ac:chgData name="이 수연" userId="fae7ec3df64e19a3" providerId="LiveId" clId="{61B69A00-61E6-4A05-922A-0BF2F2D37E83}" dt="2023-03-06T06:53:49.614" v="4660" actId="1076"/>
          <ac:spMkLst>
            <pc:docMk/>
            <pc:sldMk cId="2565610436" sldId="282"/>
            <ac:spMk id="8" creationId="{0D21A416-6F37-A7DB-EEB2-4B79184AC1F1}"/>
          </ac:spMkLst>
        </pc:spChg>
        <pc:spChg chg="mod">
          <ac:chgData name="이 수연" userId="fae7ec3df64e19a3" providerId="LiveId" clId="{61B69A00-61E6-4A05-922A-0BF2F2D37E83}" dt="2023-03-06T03:59:42.205" v="3178" actId="1076"/>
          <ac:spMkLst>
            <pc:docMk/>
            <pc:sldMk cId="2565610436" sldId="282"/>
            <ac:spMk id="12" creationId="{5A5AF24F-42F7-87EA-D328-2E47C442F4A2}"/>
          </ac:spMkLst>
        </pc:spChg>
        <pc:spChg chg="del">
          <ac:chgData name="이 수연" userId="fae7ec3df64e19a3" providerId="LiveId" clId="{61B69A00-61E6-4A05-922A-0BF2F2D37E83}" dt="2023-03-06T03:53:56.228" v="3039" actId="478"/>
          <ac:spMkLst>
            <pc:docMk/>
            <pc:sldMk cId="2565610436" sldId="282"/>
            <ac:spMk id="14" creationId="{106FE610-6579-9FA3-58AA-BAE40F509E31}"/>
          </ac:spMkLst>
        </pc:spChg>
        <pc:picChg chg="add mod ord">
          <ac:chgData name="이 수연" userId="fae7ec3df64e19a3" providerId="LiveId" clId="{61B69A00-61E6-4A05-922A-0BF2F2D37E83}" dt="2023-03-06T07:08:02.201" v="4964" actId="167"/>
          <ac:picMkLst>
            <pc:docMk/>
            <pc:sldMk cId="2565610436" sldId="282"/>
            <ac:picMk id="5" creationId="{43AFF57F-A179-89C8-10CE-0A0AA492A15A}"/>
          </ac:picMkLst>
        </pc:picChg>
        <pc:picChg chg="add del">
          <ac:chgData name="이 수연" userId="fae7ec3df64e19a3" providerId="LiveId" clId="{61B69A00-61E6-4A05-922A-0BF2F2D37E83}" dt="2023-03-06T03:57:42.983" v="3165" actId="478"/>
          <ac:picMkLst>
            <pc:docMk/>
            <pc:sldMk cId="2565610436" sldId="282"/>
            <ac:picMk id="5" creationId="{BDCE056A-768E-B1D0-67BF-C838496A3F95}"/>
          </ac:picMkLst>
        </pc:picChg>
        <pc:picChg chg="add del mod modCrop">
          <ac:chgData name="이 수연" userId="fae7ec3df64e19a3" providerId="LiveId" clId="{61B69A00-61E6-4A05-922A-0BF2F2D37E83}" dt="2023-03-06T03:55:42.431" v="3131"/>
          <ac:picMkLst>
            <pc:docMk/>
            <pc:sldMk cId="2565610436" sldId="282"/>
            <ac:picMk id="7" creationId="{49534413-D191-C3DB-BA1F-83698C4F842F}"/>
          </ac:picMkLst>
        </pc:picChg>
        <pc:picChg chg="add mod ord modCrop">
          <ac:chgData name="이 수연" userId="fae7ec3df64e19a3" providerId="LiveId" clId="{61B69A00-61E6-4A05-922A-0BF2F2D37E83}" dt="2023-03-06T03:57:40.949" v="3164" actId="167"/>
          <ac:picMkLst>
            <pc:docMk/>
            <pc:sldMk cId="2565610436" sldId="282"/>
            <ac:picMk id="11" creationId="{CE567BB5-DCDD-E807-1334-4074BD241B0A}"/>
          </ac:picMkLst>
        </pc:picChg>
        <pc:picChg chg="del">
          <ac:chgData name="이 수연" userId="fae7ec3df64e19a3" providerId="LiveId" clId="{61B69A00-61E6-4A05-922A-0BF2F2D37E83}" dt="2023-03-06T07:08:04.807" v="4965" actId="478"/>
          <ac:picMkLst>
            <pc:docMk/>
            <pc:sldMk cId="2565610436" sldId="282"/>
            <ac:picMk id="13" creationId="{CD275A4A-78D4-581A-75FE-3F0F38B9CFA3}"/>
          </ac:picMkLst>
        </pc:picChg>
      </pc:sldChg>
      <pc:sldChg chg="addSp delSp modSp add mod">
        <pc:chgData name="이 수연" userId="fae7ec3df64e19a3" providerId="LiveId" clId="{61B69A00-61E6-4A05-922A-0BF2F2D37E83}" dt="2023-03-06T13:05:53.940" v="5539" actId="20577"/>
        <pc:sldMkLst>
          <pc:docMk/>
          <pc:sldMk cId="3559476093" sldId="283"/>
        </pc:sldMkLst>
        <pc:spChg chg="add mod">
          <ac:chgData name="이 수연" userId="fae7ec3df64e19a3" providerId="LiveId" clId="{61B69A00-61E6-4A05-922A-0BF2F2D37E83}" dt="2023-03-06T13:05:53.940" v="5539" actId="20577"/>
          <ac:spMkLst>
            <pc:docMk/>
            <pc:sldMk cId="3559476093" sldId="283"/>
            <ac:spMk id="4" creationId="{9A070FDC-8C9B-1ECA-19EA-8C7754091579}"/>
          </ac:spMkLst>
        </pc:spChg>
        <pc:spChg chg="mod">
          <ac:chgData name="이 수연" userId="fae7ec3df64e19a3" providerId="LiveId" clId="{61B69A00-61E6-4A05-922A-0BF2F2D37E83}" dt="2023-03-06T04:06:16.879" v="3556" actId="1076"/>
          <ac:spMkLst>
            <pc:docMk/>
            <pc:sldMk cId="3559476093" sldId="283"/>
            <ac:spMk id="6" creationId="{2BDB838B-5B3A-8166-F48A-115E4B2282D9}"/>
          </ac:spMkLst>
        </pc:spChg>
        <pc:spChg chg="mod">
          <ac:chgData name="이 수연" userId="fae7ec3df64e19a3" providerId="LiveId" clId="{61B69A00-61E6-4A05-922A-0BF2F2D37E83}" dt="2023-03-06T04:06:24.243" v="3557" actId="1076"/>
          <ac:spMkLst>
            <pc:docMk/>
            <pc:sldMk cId="3559476093" sldId="283"/>
            <ac:spMk id="8" creationId="{0D21A416-6F37-A7DB-EEB2-4B79184AC1F1}"/>
          </ac:spMkLst>
        </pc:spChg>
        <pc:spChg chg="mod">
          <ac:chgData name="이 수연" userId="fae7ec3df64e19a3" providerId="LiveId" clId="{61B69A00-61E6-4A05-922A-0BF2F2D37E83}" dt="2023-03-06T04:07:18.831" v="3607" actId="1076"/>
          <ac:spMkLst>
            <pc:docMk/>
            <pc:sldMk cId="3559476093" sldId="283"/>
            <ac:spMk id="12" creationId="{5A5AF24F-42F7-87EA-D328-2E47C442F4A2}"/>
          </ac:spMkLst>
        </pc:spChg>
        <pc:picChg chg="add del mod">
          <ac:chgData name="이 수연" userId="fae7ec3df64e19a3" providerId="LiveId" clId="{61B69A00-61E6-4A05-922A-0BF2F2D37E83}" dt="2023-03-06T04:00:54.118" v="3185" actId="478"/>
          <ac:picMkLst>
            <pc:docMk/>
            <pc:sldMk cId="3559476093" sldId="283"/>
            <ac:picMk id="5" creationId="{B42831D3-E397-7370-F87D-EDCB8F456F9B}"/>
          </ac:picMkLst>
        </pc:picChg>
        <pc:picChg chg="del">
          <ac:chgData name="이 수연" userId="fae7ec3df64e19a3" providerId="LiveId" clId="{61B69A00-61E6-4A05-922A-0BF2F2D37E83}" dt="2023-03-06T04:01:16.237" v="3194" actId="478"/>
          <ac:picMkLst>
            <pc:docMk/>
            <pc:sldMk cId="3559476093" sldId="283"/>
            <ac:picMk id="11" creationId="{CE567BB5-DCDD-E807-1334-4074BD241B0A}"/>
          </ac:picMkLst>
        </pc:picChg>
        <pc:picChg chg="del mod">
          <ac:chgData name="이 수연" userId="fae7ec3df64e19a3" providerId="LiveId" clId="{61B69A00-61E6-4A05-922A-0BF2F2D37E83}" dt="2023-03-06T04:06:09.247" v="3555" actId="478"/>
          <ac:picMkLst>
            <pc:docMk/>
            <pc:sldMk cId="3559476093" sldId="283"/>
            <ac:picMk id="13" creationId="{CD275A4A-78D4-581A-75FE-3F0F38B9CFA3}"/>
          </ac:picMkLst>
        </pc:picChg>
        <pc:picChg chg="add mod ord">
          <ac:chgData name="이 수연" userId="fae7ec3df64e19a3" providerId="LiveId" clId="{61B69A00-61E6-4A05-922A-0BF2F2D37E83}" dt="2023-03-06T04:01:14.058" v="3193" actId="167"/>
          <ac:picMkLst>
            <pc:docMk/>
            <pc:sldMk cId="3559476093" sldId="283"/>
            <ac:picMk id="14" creationId="{4A4F5C8C-0CC4-60B8-A2F9-08880B851782}"/>
          </ac:picMkLst>
        </pc:picChg>
        <pc:picChg chg="add mod ord modCrop">
          <ac:chgData name="이 수연" userId="fae7ec3df64e19a3" providerId="LiveId" clId="{61B69A00-61E6-4A05-922A-0BF2F2D37E83}" dt="2023-03-06T04:06:07.047" v="3554" actId="167"/>
          <ac:picMkLst>
            <pc:docMk/>
            <pc:sldMk cId="3559476093" sldId="283"/>
            <ac:picMk id="16" creationId="{973411AF-AC87-3329-C66C-A77924A1896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8EA45-F4E0-D2A5-033E-104BD1726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C65381-01B6-162E-8E95-395F7A432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46A0C7-B8AC-DDAC-E304-5A97EE93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502CB2-2EB8-8856-D337-71527E66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07B70-53E3-9643-4465-C4EDDBE4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7A29-3D34-32B9-0F8E-3268E9D8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C61221-8B6A-994F-60E6-5E0934776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13F71-6D78-AE20-4B32-1FB55CEF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AEDE1-F659-D2E5-199E-84C5083F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148BA-A6EE-0A22-D3B7-D4EF6022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0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BF1C05-C046-8FED-DC83-F2F580AF2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CA50A-89D1-1041-C35E-844536366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D0667-B93D-A579-9705-2242066B7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8F51E2-8D81-04DC-F3D7-BAF3746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7039A6-9E00-F687-8024-B6E604D5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2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9AC4B-CA14-0443-D775-1B7B01F3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00C36-CE7C-E6E8-4A11-CD699590D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8190A-7DB9-99CB-8DC8-506A0194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2CE14-2785-AD89-19E7-772D1514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48345C-F38C-5F8F-9976-09BE118A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2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243F-6F14-FA65-1827-8480216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CB5B6-8268-0F53-5A46-E899B6CF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8788D-F286-CC1A-693D-C16DD98F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398A0-729E-5AC7-C332-3D843046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BE4A6-A993-3CC1-C729-5C3C2790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36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D7D8F-A7D5-D3BE-EE9D-1E62782A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4FD43-280E-9E3E-26AD-5628E1289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57E1ED-5868-9A9C-DA07-5F5663224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B370E-36DB-7282-B212-A83003BD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8D3988-8E8E-90C9-D9A6-0B486B35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0CB77-7C06-FE75-D968-403B18AD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3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CEB1D-6966-FFD3-AB49-B9A4FEB1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13EA54-CCD3-C109-0E67-83728C20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F7F12-763D-7EB6-25D7-FC4FFF80E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5775F5-3B8D-F5A3-C5E6-B8AA529F4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9061C9-7109-22E3-D232-D60812B50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4C37A9-0116-12FD-73D3-16110F09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B35513-2218-D63D-203D-0489F6BC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A9FCCB-9154-E4E5-1831-18B7D27C5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2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5E8F2-B979-7F0A-545C-7F817CD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64F48E-ABFB-34ED-0CAC-F3FB8BEE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05D2EE-D8B9-ECBB-B345-54E5AB25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7C95EE-8A6C-09E0-1E99-C9B758A5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0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7F2526-F233-F0DE-443C-478C7762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AC26C9-8F8F-B29F-DE07-3D1FA4D2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FAE35E-EDD1-E510-EB28-D34449A5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1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4DA99-5557-EB57-503E-41B6EF387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D59AD-CC91-8403-4A98-716FF1DE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EF6CB-C2AC-8019-A349-7F3FF3642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1C59A8-A6EF-37BB-29D1-FA7574D9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861936-9C70-F2A7-0443-4B683ADC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E84804-F571-60F7-3AC6-7D819A97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9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18F28-BA82-0A2C-0009-A2BC2A06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47AC72-6D4F-BE87-8402-E03479837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1F2267-2B29-3B88-911A-769A26C77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564623-0AA3-193E-6CE5-934CA988A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81612-F0A7-8E5D-687A-A99C47BD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E3486-0719-9ED1-8FE3-B329678C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055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4900CF-E363-0798-063C-44C07E6E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D6D01-E6BA-C294-FE09-6A6EDAB84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2CB86-DB81-58E3-DF09-2071C81D1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97A0C-2CDD-4430-AEA7-D287EC67108C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0D414-50A6-4F07-DB49-33E8FBDF5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B06405-A988-01FC-7131-373D4A29E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78DF5-3933-4FF3-9E29-92736EE3B1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9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9DAFD-C18B-5610-01D8-752C073C5DE7}"/>
              </a:ext>
            </a:extLst>
          </p:cNvPr>
          <p:cNvSpPr txBox="1"/>
          <p:nvPr/>
        </p:nvSpPr>
        <p:spPr>
          <a:xfrm>
            <a:off x="1511559" y="1791477"/>
            <a:ext cx="899156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ko-KR" altLang="en-US" sz="3200" b="1" dirty="0"/>
              <a:t>작물 생장 모니터링 및 알람 자동화 기능을 갖춘</a:t>
            </a:r>
            <a:endParaRPr lang="en-US" altLang="ko-KR" sz="3200" b="1" dirty="0"/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ko-KR" altLang="en-US" sz="3200" b="1" dirty="0" err="1"/>
              <a:t>스마트팜</a:t>
            </a:r>
            <a:r>
              <a:rPr lang="ko-KR" altLang="en-US" sz="3200" b="1" dirty="0"/>
              <a:t> 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2FD92-A810-DF48-4EA8-11CBAB87A644}"/>
              </a:ext>
            </a:extLst>
          </p:cNvPr>
          <p:cNvSpPr txBox="1"/>
          <p:nvPr/>
        </p:nvSpPr>
        <p:spPr>
          <a:xfrm>
            <a:off x="8606123" y="5400375"/>
            <a:ext cx="328968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600" b="1" dirty="0"/>
              <a:t>SSG</a:t>
            </a:r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/>
              <a:t>지도 교수</a:t>
            </a:r>
            <a:r>
              <a:rPr lang="en-US" altLang="ko-KR" sz="1400" dirty="0"/>
              <a:t>: </a:t>
            </a:r>
            <a:r>
              <a:rPr lang="ko-KR" altLang="en-US" sz="1400" dirty="0"/>
              <a:t>이현빈</a:t>
            </a:r>
            <a:endParaRPr lang="en-US" altLang="ko-KR" sz="14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/>
              <a:t>20171758 </a:t>
            </a:r>
            <a:r>
              <a:rPr lang="ko-KR" altLang="en-US" sz="1400" dirty="0"/>
              <a:t>홍성민     </a:t>
            </a:r>
            <a:r>
              <a:rPr lang="en-US" altLang="ko-KR" sz="1400" dirty="0"/>
              <a:t>20181629 </a:t>
            </a:r>
            <a:r>
              <a:rPr lang="ko-KR" altLang="en-US" sz="1400" dirty="0" err="1"/>
              <a:t>이보성</a:t>
            </a:r>
            <a:endParaRPr lang="en-US" altLang="ko-KR" sz="1400" dirty="0"/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/>
              <a:t>20201733 </a:t>
            </a:r>
            <a:r>
              <a:rPr lang="ko-KR" altLang="en-US" sz="1400" dirty="0"/>
              <a:t>마하나로  </a:t>
            </a:r>
            <a:r>
              <a:rPr lang="en-US" altLang="ko-KR" sz="1400" dirty="0"/>
              <a:t>20201785 </a:t>
            </a:r>
            <a:r>
              <a:rPr lang="ko-KR" altLang="en-US" sz="1400" dirty="0"/>
              <a:t>이지원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EE9D39-3E06-0182-0985-6720719EBDBD}"/>
              </a:ext>
            </a:extLst>
          </p:cNvPr>
          <p:cNvSpPr/>
          <p:nvPr/>
        </p:nvSpPr>
        <p:spPr>
          <a:xfrm>
            <a:off x="1645299" y="2303242"/>
            <a:ext cx="8748000" cy="4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8936D6-4994-DA48-CC55-AA1F81E2D2F9}"/>
              </a:ext>
            </a:extLst>
          </p:cNvPr>
          <p:cNvSpPr/>
          <p:nvPr/>
        </p:nvSpPr>
        <p:spPr>
          <a:xfrm>
            <a:off x="4500466" y="2926979"/>
            <a:ext cx="3024000" cy="4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0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1242446" y="179148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612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스마트팜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컨트롤 패널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디스플레이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5832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8B78D6-8276-F413-DFB3-34F0579F8AD0}"/>
              </a:ext>
            </a:extLst>
          </p:cNvPr>
          <p:cNvGrpSpPr/>
          <p:nvPr/>
        </p:nvGrpSpPr>
        <p:grpSpPr>
          <a:xfrm>
            <a:off x="1444872" y="1162135"/>
            <a:ext cx="9302255" cy="5198400"/>
            <a:chOff x="1614616" y="831697"/>
            <a:chExt cx="9302255" cy="51984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88C86D-78A3-DE8C-C00B-7D3CE81C44ED}"/>
                </a:ext>
              </a:extLst>
            </p:cNvPr>
            <p:cNvGrpSpPr/>
            <p:nvPr/>
          </p:nvGrpSpPr>
          <p:grpSpPr>
            <a:xfrm>
              <a:off x="8253881" y="833321"/>
              <a:ext cx="2662990" cy="5196776"/>
              <a:chOff x="8253881" y="833321"/>
              <a:chExt cx="2662990" cy="519677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7031969-81CD-B9D3-DEAD-404FC5FBA117}"/>
                  </a:ext>
                </a:extLst>
              </p:cNvPr>
              <p:cNvSpPr/>
              <p:nvPr/>
            </p:nvSpPr>
            <p:spPr>
              <a:xfrm>
                <a:off x="8253881" y="833321"/>
                <a:ext cx="2662990" cy="51967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3D84AF0-0AB2-F41F-8927-B3B6ABB5603D}"/>
                  </a:ext>
                </a:extLst>
              </p:cNvPr>
              <p:cNvGrpSpPr/>
              <p:nvPr/>
            </p:nvGrpSpPr>
            <p:grpSpPr>
              <a:xfrm>
                <a:off x="8426334" y="896249"/>
                <a:ext cx="2310064" cy="837166"/>
                <a:chOff x="3846095" y="1777697"/>
                <a:chExt cx="2310064" cy="837166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C73D9A8-0778-F9B7-C9F6-7873E8DF944A}"/>
                    </a:ext>
                  </a:extLst>
                </p:cNvPr>
                <p:cNvSpPr/>
                <p:nvPr/>
              </p:nvSpPr>
              <p:spPr>
                <a:xfrm>
                  <a:off x="4371474" y="2085474"/>
                  <a:ext cx="1259306" cy="52938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93BF4F01-CC3F-237A-70FB-DB0BD49B8194}"/>
                    </a:ext>
                  </a:extLst>
                </p:cNvPr>
                <p:cNvGrpSpPr/>
                <p:nvPr/>
              </p:nvGrpSpPr>
              <p:grpSpPr>
                <a:xfrm>
                  <a:off x="5803233" y="2173705"/>
                  <a:ext cx="352926" cy="352926"/>
                  <a:chOff x="5803233" y="2173705"/>
                  <a:chExt cx="352926" cy="352926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46698D90-97E3-275C-C70C-E7947858F6A0}"/>
                      </a:ext>
                    </a:extLst>
                  </p:cNvPr>
                  <p:cNvSpPr/>
                  <p:nvPr/>
                </p:nvSpPr>
                <p:spPr>
                  <a:xfrm>
                    <a:off x="5803233" y="2173705"/>
                    <a:ext cx="352926" cy="352926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2" name="그림 51">
                    <a:extLst>
                      <a:ext uri="{FF2B5EF4-FFF2-40B4-BE49-F238E27FC236}">
                        <a16:creationId xmlns:a16="http://schemas.microsoft.com/office/drawing/2014/main" id="{17DFFA11-F9F6-355C-BD82-91BDACD0CF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9696" y="2260168"/>
                    <a:ext cx="180000" cy="18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550C6C0-5D6D-E030-45A1-41A66484E82E}"/>
                    </a:ext>
                  </a:extLst>
                </p:cNvPr>
                <p:cNvGrpSpPr/>
                <p:nvPr/>
              </p:nvGrpSpPr>
              <p:grpSpPr>
                <a:xfrm>
                  <a:off x="3846095" y="2173705"/>
                  <a:ext cx="352926" cy="352926"/>
                  <a:chOff x="3846095" y="2173705"/>
                  <a:chExt cx="352926" cy="352926"/>
                </a:xfrm>
              </p:grpSpPr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5E3977F8-4557-7051-1AE5-625B3464CCDA}"/>
                      </a:ext>
                    </a:extLst>
                  </p:cNvPr>
                  <p:cNvSpPr/>
                  <p:nvPr/>
                </p:nvSpPr>
                <p:spPr>
                  <a:xfrm>
                    <a:off x="3846095" y="2173705"/>
                    <a:ext cx="352926" cy="35292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50" name="그림 49">
                    <a:extLst>
                      <a:ext uri="{FF2B5EF4-FFF2-40B4-BE49-F238E27FC236}">
                        <a16:creationId xmlns:a16="http://schemas.microsoft.com/office/drawing/2014/main" id="{D1A0FAA4-90B9-F46E-59F8-BD51B2C8B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2558" y="2260168"/>
                    <a:ext cx="180000" cy="18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309C6C4-F6BB-D0F7-0C8D-8BCF0A64486B}"/>
                    </a:ext>
                  </a:extLst>
                </p:cNvPr>
                <p:cNvSpPr txBox="1"/>
                <p:nvPr/>
              </p:nvSpPr>
              <p:spPr>
                <a:xfrm>
                  <a:off x="4747692" y="1777697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b="1" dirty="0"/>
                    <a:t>LED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29D758D-C5F7-F1BF-6FA0-B4892AE6767C}"/>
                  </a:ext>
                </a:extLst>
              </p:cNvPr>
              <p:cNvGrpSpPr/>
              <p:nvPr/>
            </p:nvGrpSpPr>
            <p:grpSpPr>
              <a:xfrm>
                <a:off x="8426334" y="1818887"/>
                <a:ext cx="2310064" cy="837166"/>
                <a:chOff x="3846095" y="1777697"/>
                <a:chExt cx="2310064" cy="83716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01A4DC52-BBA7-1144-C837-476FEEE7B5D8}"/>
                    </a:ext>
                  </a:extLst>
                </p:cNvPr>
                <p:cNvSpPr/>
                <p:nvPr/>
              </p:nvSpPr>
              <p:spPr>
                <a:xfrm>
                  <a:off x="4371474" y="2085474"/>
                  <a:ext cx="1259306" cy="52938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83B304C9-98E8-5F08-1310-73668C0F9F59}"/>
                    </a:ext>
                  </a:extLst>
                </p:cNvPr>
                <p:cNvGrpSpPr/>
                <p:nvPr/>
              </p:nvGrpSpPr>
              <p:grpSpPr>
                <a:xfrm>
                  <a:off x="5803233" y="2173705"/>
                  <a:ext cx="352926" cy="352926"/>
                  <a:chOff x="5803233" y="2173705"/>
                  <a:chExt cx="352926" cy="352926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F9CB1449-E059-2E35-2319-FB38E99ABD0A}"/>
                      </a:ext>
                    </a:extLst>
                  </p:cNvPr>
                  <p:cNvSpPr/>
                  <p:nvPr/>
                </p:nvSpPr>
                <p:spPr>
                  <a:xfrm>
                    <a:off x="5803233" y="2173705"/>
                    <a:ext cx="352926" cy="352926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774B470E-E752-24F0-4C13-D0BF09CB55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9696" y="2260168"/>
                    <a:ext cx="180000" cy="18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DA40D6E9-D6C2-FADE-6C87-613C453F8518}"/>
                    </a:ext>
                  </a:extLst>
                </p:cNvPr>
                <p:cNvGrpSpPr/>
                <p:nvPr/>
              </p:nvGrpSpPr>
              <p:grpSpPr>
                <a:xfrm>
                  <a:off x="3846095" y="2173705"/>
                  <a:ext cx="352926" cy="352926"/>
                  <a:chOff x="3846095" y="2173705"/>
                  <a:chExt cx="352926" cy="352926"/>
                </a:xfrm>
              </p:grpSpPr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7492A077-4370-DACD-9B7D-279BB233F6E8}"/>
                      </a:ext>
                    </a:extLst>
                  </p:cNvPr>
                  <p:cNvSpPr/>
                  <p:nvPr/>
                </p:nvSpPr>
                <p:spPr>
                  <a:xfrm>
                    <a:off x="3846095" y="2173705"/>
                    <a:ext cx="352926" cy="35292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E4C5A19C-E959-CE6B-A655-D7E40E832F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32558" y="2260168"/>
                    <a:ext cx="180000" cy="18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7C7FC5B-8B29-56F4-338C-DF2E2B7E4528}"/>
                    </a:ext>
                  </a:extLst>
                </p:cNvPr>
                <p:cNvSpPr txBox="1"/>
                <p:nvPr/>
              </p:nvSpPr>
              <p:spPr>
                <a:xfrm>
                  <a:off x="4729257" y="1777697"/>
                  <a:ext cx="543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수온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DEB3202-DC79-C99A-9EA4-B5668283D1A6}"/>
                  </a:ext>
                </a:extLst>
              </p:cNvPr>
              <p:cNvGrpSpPr/>
              <p:nvPr/>
            </p:nvGrpSpPr>
            <p:grpSpPr>
              <a:xfrm>
                <a:off x="9673286" y="2742516"/>
                <a:ext cx="1063112" cy="955777"/>
                <a:chOff x="8564441" y="4156858"/>
                <a:chExt cx="1063112" cy="955777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313A61-46F1-50E9-ACE8-05A62A79CB4D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CB75FCB-1D43-BA8A-26E6-88285733EDF5}"/>
                    </a:ext>
                  </a:extLst>
                </p:cNvPr>
                <p:cNvSpPr txBox="1"/>
                <p:nvPr/>
              </p:nvSpPr>
              <p:spPr>
                <a:xfrm>
                  <a:off x="8564441" y="4156858"/>
                  <a:ext cx="106311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환풍기 </a:t>
                  </a:r>
                  <a:r>
                    <a:rPr lang="en-US" altLang="ko-KR" sz="1400" b="1" dirty="0"/>
                    <a:t>ON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B10F94D-75F5-62CD-910D-C1E63B3C692A}"/>
                  </a:ext>
                </a:extLst>
              </p:cNvPr>
              <p:cNvGrpSpPr/>
              <p:nvPr/>
            </p:nvGrpSpPr>
            <p:grpSpPr>
              <a:xfrm>
                <a:off x="8426334" y="2742516"/>
                <a:ext cx="1114408" cy="955777"/>
                <a:chOff x="8538793" y="4156858"/>
                <a:chExt cx="1114408" cy="955777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F5FB34D-FE48-35F3-2DFC-263A426C15AE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869EDD6-D354-7FD9-2EB7-B9E421734C08}"/>
                    </a:ext>
                  </a:extLst>
                </p:cNvPr>
                <p:cNvSpPr txBox="1"/>
                <p:nvPr/>
              </p:nvSpPr>
              <p:spPr>
                <a:xfrm>
                  <a:off x="8538793" y="4156858"/>
                  <a:ext cx="11144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환풍기 </a:t>
                  </a:r>
                  <a:r>
                    <a:rPr lang="en-US" altLang="ko-KR" sz="1400" b="1" dirty="0"/>
                    <a:t>OFF</a:t>
                  </a:r>
                  <a:endParaRPr lang="ko-KR" altLang="en-US" sz="1400" b="1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7FC6F68-C8E0-F28D-4503-2AA038D7114A}"/>
                  </a:ext>
                </a:extLst>
              </p:cNvPr>
              <p:cNvGrpSpPr/>
              <p:nvPr/>
            </p:nvGrpSpPr>
            <p:grpSpPr>
              <a:xfrm>
                <a:off x="9232842" y="3852829"/>
                <a:ext cx="648000" cy="955777"/>
                <a:chOff x="8771997" y="4156858"/>
                <a:chExt cx="648000" cy="955777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673F0E6-5FB7-A6A6-9173-B621F64DE582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0A8B891-2FA2-C7A3-EC98-CFBFBAD5EA3E}"/>
                    </a:ext>
                  </a:extLst>
                </p:cNvPr>
                <p:cNvSpPr txBox="1"/>
                <p:nvPr/>
              </p:nvSpPr>
              <p:spPr>
                <a:xfrm>
                  <a:off x="8824128" y="4156858"/>
                  <a:ext cx="543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관수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E64F404-8B3B-8772-A7AE-44276DA998A9}"/>
                  </a:ext>
                </a:extLst>
              </p:cNvPr>
              <p:cNvGrpSpPr/>
              <p:nvPr/>
            </p:nvGrpSpPr>
            <p:grpSpPr>
              <a:xfrm>
                <a:off x="9722178" y="4965955"/>
                <a:ext cx="965329" cy="955777"/>
                <a:chOff x="8613333" y="4156858"/>
                <a:chExt cx="965329" cy="955777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7D457E0-7FCA-47AF-8063-BBC97D37CDB7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3117BCE-20AA-7624-2475-6A6D2BC5F1C5}"/>
                    </a:ext>
                  </a:extLst>
                </p:cNvPr>
                <p:cNvSpPr txBox="1"/>
                <p:nvPr/>
              </p:nvSpPr>
              <p:spPr>
                <a:xfrm>
                  <a:off x="8613333" y="4156858"/>
                  <a:ext cx="9653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원격 제어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3E817B9-E43B-427E-2037-B7528D81F286}"/>
                  </a:ext>
                </a:extLst>
              </p:cNvPr>
              <p:cNvGrpSpPr/>
              <p:nvPr/>
            </p:nvGrpSpPr>
            <p:grpSpPr>
              <a:xfrm>
                <a:off x="8500874" y="4965955"/>
                <a:ext cx="965329" cy="955777"/>
                <a:chOff x="8613333" y="4156858"/>
                <a:chExt cx="965329" cy="955777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F3BD4A3-BF83-DC52-FA35-352F306EC400}"/>
                    </a:ext>
                  </a:extLst>
                </p:cNvPr>
                <p:cNvSpPr/>
                <p:nvPr/>
              </p:nvSpPr>
              <p:spPr>
                <a:xfrm>
                  <a:off x="8771997" y="4464635"/>
                  <a:ext cx="648000" cy="64800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315FC6B-755A-6052-31AB-A033FC34569D}"/>
                    </a:ext>
                  </a:extLst>
                </p:cNvPr>
                <p:cNvSpPr txBox="1"/>
                <p:nvPr/>
              </p:nvSpPr>
              <p:spPr>
                <a:xfrm>
                  <a:off x="8613333" y="4156858"/>
                  <a:ext cx="9653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b="1" dirty="0"/>
                    <a:t>현장 제어</a:t>
                  </a: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ED6CF0A-795D-7B02-054C-D3B866364715}"/>
                </a:ext>
              </a:extLst>
            </p:cNvPr>
            <p:cNvGrpSpPr/>
            <p:nvPr/>
          </p:nvGrpSpPr>
          <p:grpSpPr>
            <a:xfrm>
              <a:off x="1614616" y="831697"/>
              <a:ext cx="6639263" cy="5198400"/>
              <a:chOff x="1614616" y="831697"/>
              <a:chExt cx="6639263" cy="51984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53D9903-8A73-BB45-C095-3B4A06596F97}"/>
                  </a:ext>
                </a:extLst>
              </p:cNvPr>
              <p:cNvSpPr/>
              <p:nvPr/>
            </p:nvSpPr>
            <p:spPr>
              <a:xfrm>
                <a:off x="1614616" y="831697"/>
                <a:ext cx="6639263" cy="5198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52B65A6-1B83-F457-6652-FC53CD04B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566" y="899524"/>
                <a:ext cx="6428426" cy="5022208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E79FF1-AAD2-8585-29EC-721CF0472562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89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723E76-7A39-822D-E57A-80FA9C893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14" y="1035700"/>
            <a:ext cx="3005962" cy="5009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DA26C-C968-A076-7B9D-86981252CCFF}"/>
              </a:ext>
            </a:extLst>
          </p:cNvPr>
          <p:cNvSpPr txBox="1"/>
          <p:nvPr/>
        </p:nvSpPr>
        <p:spPr>
          <a:xfrm>
            <a:off x="8185047" y="6131939"/>
            <a:ext cx="785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홈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1242446" y="179148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811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웹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앱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로그인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작물 상태 및 </a:t>
            </a:r>
            <a:r>
              <a:rPr lang="ko-KR" altLang="en-US" sz="2800" b="1" dirty="0" err="1"/>
              <a:t>스마트홈</a:t>
            </a:r>
            <a:r>
              <a:rPr lang="ko-KR" altLang="en-US" sz="2800" b="1" dirty="0"/>
              <a:t> 환경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7884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AC0A8-418F-E2A2-B8AF-28DB19083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24" y="1035698"/>
            <a:ext cx="3005963" cy="5009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1F67F-C218-9819-BD9D-6A26CDA6398D}"/>
              </a:ext>
            </a:extLst>
          </p:cNvPr>
          <p:cNvSpPr txBox="1"/>
          <p:nvPr/>
        </p:nvSpPr>
        <p:spPr>
          <a:xfrm>
            <a:off x="3098572" y="613193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로그인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396F4-FAA2-A6A6-5F7C-343DF3B76D5E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6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9E937A-D520-4102-A549-2FABBE05EBE5}"/>
              </a:ext>
            </a:extLst>
          </p:cNvPr>
          <p:cNvSpPr txBox="1"/>
          <p:nvPr/>
        </p:nvSpPr>
        <p:spPr>
          <a:xfrm>
            <a:off x="1996242" y="6131939"/>
            <a:ext cx="3179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스마트홈</a:t>
            </a:r>
            <a:r>
              <a:rPr lang="ko-KR" altLang="en-US" sz="1400" dirty="0"/>
              <a:t> 원격 컨트롤 패널 화면</a:t>
            </a:r>
            <a:r>
              <a:rPr lang="en-US" altLang="ko-KR" sz="1400" dirty="0"/>
              <a:t>: LED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7A26C-F6DD-22D4-72D4-98180F290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24" y="1037967"/>
            <a:ext cx="3006625" cy="50110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EC68EB-7991-0946-28E2-079EEA5D8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51" y="1037969"/>
            <a:ext cx="3004601" cy="50076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8D735B-DA65-E0CB-6B82-B8DA14EF65F3}"/>
              </a:ext>
            </a:extLst>
          </p:cNvPr>
          <p:cNvSpPr txBox="1"/>
          <p:nvPr/>
        </p:nvSpPr>
        <p:spPr>
          <a:xfrm>
            <a:off x="6482875" y="6131938"/>
            <a:ext cx="4073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스마트홈</a:t>
            </a:r>
            <a:r>
              <a:rPr lang="ko-KR" altLang="en-US" sz="1400" dirty="0"/>
              <a:t> 원격 컨트롤 패널 화면</a:t>
            </a:r>
            <a:r>
              <a:rPr lang="en-US" altLang="ko-KR" sz="1400" dirty="0"/>
              <a:t>: </a:t>
            </a:r>
            <a:r>
              <a:rPr lang="ko-KR" altLang="en-US" sz="1400" dirty="0"/>
              <a:t>원격 제어 변경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1242446" y="179148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5548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웹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앱</a:t>
            </a:r>
            <a:r>
              <a:rPr lang="en-US" altLang="ko-KR" sz="2800" b="1" dirty="0"/>
              <a:t>: </a:t>
            </a:r>
            <a:r>
              <a:rPr lang="ko-KR" altLang="en-US" sz="2800" b="1" dirty="0" err="1"/>
              <a:t>스마트홈</a:t>
            </a:r>
            <a:r>
              <a:rPr lang="ko-KR" altLang="en-US" sz="2800" b="1" dirty="0"/>
              <a:t> 원격 컨트롤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5328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99E81-1560-C579-81AE-87BAED539886}"/>
              </a:ext>
            </a:extLst>
          </p:cNvPr>
          <p:cNvSpPr txBox="1"/>
          <p:nvPr/>
        </p:nvSpPr>
        <p:spPr>
          <a:xfrm>
            <a:off x="5769628" y="6458378"/>
            <a:ext cx="65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3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70B77E-6C95-B5DB-D926-655B0C21127C}"/>
              </a:ext>
            </a:extLst>
          </p:cNvPr>
          <p:cNvSpPr txBox="1"/>
          <p:nvPr/>
        </p:nvSpPr>
        <p:spPr>
          <a:xfrm>
            <a:off x="3188339" y="613193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설정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13120-405B-1688-6212-37CD3A362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26" y="1035698"/>
            <a:ext cx="3005962" cy="50099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8AC879-9D14-A076-B488-353E57F2D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13" y="1035699"/>
            <a:ext cx="3005962" cy="50099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EC5143-E303-8654-2C62-7E771A13D4F1}"/>
              </a:ext>
            </a:extLst>
          </p:cNvPr>
          <p:cNvSpPr txBox="1"/>
          <p:nvPr/>
        </p:nvSpPr>
        <p:spPr>
          <a:xfrm>
            <a:off x="8038329" y="613193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알림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1242446" y="179148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90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웹</a:t>
            </a:r>
            <a:r>
              <a:rPr lang="en-US" altLang="ko-KR" sz="2800" b="1" dirty="0"/>
              <a:t>·</a:t>
            </a:r>
            <a:r>
              <a:rPr lang="ko-KR" altLang="en-US" sz="2800" b="1" dirty="0"/>
              <a:t>앱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설정 기능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알림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4680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19B56-DE37-E85A-07A9-8A23F1A8E67D}"/>
              </a:ext>
            </a:extLst>
          </p:cNvPr>
          <p:cNvSpPr txBox="1"/>
          <p:nvPr/>
        </p:nvSpPr>
        <p:spPr>
          <a:xfrm>
            <a:off x="5769628" y="6458378"/>
            <a:ext cx="65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0072254" y="179148"/>
            <a:ext cx="1955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추진전략 및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관리체계 수립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3780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BEB7D-21DE-F4B4-3544-9AFB933F986F}"/>
              </a:ext>
            </a:extLst>
          </p:cNvPr>
          <p:cNvSpPr txBox="1"/>
          <p:nvPr/>
        </p:nvSpPr>
        <p:spPr>
          <a:xfrm>
            <a:off x="562541" y="10493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이보성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62865-BD02-16DA-9020-DDF57E853F1B}"/>
              </a:ext>
            </a:extLst>
          </p:cNvPr>
          <p:cNvSpPr txBox="1"/>
          <p:nvPr/>
        </p:nvSpPr>
        <p:spPr>
          <a:xfrm>
            <a:off x="562541" y="1438971"/>
            <a:ext cx="9220794" cy="1025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작물 생장과 </a:t>
            </a:r>
            <a:r>
              <a:rPr lang="ko-KR" altLang="en-US" dirty="0" err="1"/>
              <a:t>스마트팜</a:t>
            </a:r>
            <a:r>
              <a:rPr lang="ko-KR" altLang="en-US" dirty="0"/>
              <a:t> 작동에 필요한 센서와 마이크로컴퓨터 간의 회로 구성 및 연결</a:t>
            </a:r>
            <a:endParaRPr lang="en-US" altLang="ko-KR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컨트롤 패널 설계 및 현장 제어 기능 관리</a:t>
            </a:r>
            <a:endParaRPr lang="en-US" altLang="ko-KR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 err="1"/>
              <a:t>스마트팜</a:t>
            </a:r>
            <a:r>
              <a:rPr lang="ko-KR" altLang="en-US" dirty="0"/>
              <a:t> 내 센서 값 저장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E1D9D1-E13F-F479-7E0B-29B095ADC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1" y="2603714"/>
            <a:ext cx="10903633" cy="33777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7036B6-A30A-EC42-7BD1-000A6417C7F1}"/>
              </a:ext>
            </a:extLst>
          </p:cNvPr>
          <p:cNvSpPr txBox="1"/>
          <p:nvPr/>
        </p:nvSpPr>
        <p:spPr>
          <a:xfrm>
            <a:off x="8995626" y="5991645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캡스톤디자인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추진계획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하드웨어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FCE6E-6193-47BB-D183-078CF34E363C}"/>
              </a:ext>
            </a:extLst>
          </p:cNvPr>
          <p:cNvSpPr txBox="1"/>
          <p:nvPr/>
        </p:nvSpPr>
        <p:spPr>
          <a:xfrm>
            <a:off x="5769628" y="6458378"/>
            <a:ext cx="65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8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0072254" y="179148"/>
            <a:ext cx="1955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추진전략 및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관리체계 수립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3780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BEB7D-21DE-F4B4-3544-9AFB933F986F}"/>
              </a:ext>
            </a:extLst>
          </p:cNvPr>
          <p:cNvSpPr txBox="1"/>
          <p:nvPr/>
        </p:nvSpPr>
        <p:spPr>
          <a:xfrm>
            <a:off x="562541" y="1049319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홍성민 </a:t>
            </a:r>
            <a:r>
              <a:rPr lang="en-US" altLang="ko-KR" b="1" dirty="0"/>
              <a:t>&amp; </a:t>
            </a:r>
            <a:r>
              <a:rPr lang="ko-KR" altLang="en-US" b="1" dirty="0"/>
              <a:t>마하나로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62865-BD02-16DA-9020-DDF57E853F1B}"/>
              </a:ext>
            </a:extLst>
          </p:cNvPr>
          <p:cNvSpPr txBox="1"/>
          <p:nvPr/>
        </p:nvSpPr>
        <p:spPr>
          <a:xfrm>
            <a:off x="562541" y="1438971"/>
            <a:ext cx="5006499" cy="1025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센서 및 이미지 값 서버로 전송</a:t>
            </a:r>
            <a:endParaRPr lang="en-US" altLang="ko-KR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저장된 값 내부 처리 및 호출 최적화</a:t>
            </a:r>
            <a:endParaRPr lang="en-US" altLang="ko-KR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저장된 데이터를 사용자에게 웹</a:t>
            </a:r>
            <a:r>
              <a:rPr lang="en-US" altLang="ko-KR" dirty="0"/>
              <a:t>·</a:t>
            </a:r>
            <a:r>
              <a:rPr lang="ko-KR" altLang="en-US" dirty="0"/>
              <a:t>앱으로 전송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C03CF1-8036-C8E1-98D5-23C3BC69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9" y="2522537"/>
            <a:ext cx="6876015" cy="3975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0510A0-B2A1-59EC-A351-4448A3C12E11}"/>
              </a:ext>
            </a:extLst>
          </p:cNvPr>
          <p:cNvSpPr txBox="1"/>
          <p:nvPr/>
        </p:nvSpPr>
        <p:spPr>
          <a:xfrm>
            <a:off x="7116253" y="6210965"/>
            <a:ext cx="2316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캡스톤디자인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추진계획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6022F-5BAC-D572-BA6B-E8CF05358195}"/>
              </a:ext>
            </a:extLst>
          </p:cNvPr>
          <p:cNvSpPr txBox="1"/>
          <p:nvPr/>
        </p:nvSpPr>
        <p:spPr>
          <a:xfrm>
            <a:off x="5769628" y="6458378"/>
            <a:ext cx="65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1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0072254" y="179148"/>
            <a:ext cx="1955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추진전략 및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028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관리체계 수립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3780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BEB7D-21DE-F4B4-3544-9AFB933F986F}"/>
              </a:ext>
            </a:extLst>
          </p:cNvPr>
          <p:cNvSpPr txBox="1"/>
          <p:nvPr/>
        </p:nvSpPr>
        <p:spPr>
          <a:xfrm>
            <a:off x="562541" y="10493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62865-BD02-16DA-9020-DDF57E853F1B}"/>
              </a:ext>
            </a:extLst>
          </p:cNvPr>
          <p:cNvSpPr txBox="1"/>
          <p:nvPr/>
        </p:nvSpPr>
        <p:spPr>
          <a:xfrm>
            <a:off x="562541" y="1438971"/>
            <a:ext cx="8646919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데이터베이스에서 전송 받은 데이터를 사용자가 사용할 수 있게 웹</a:t>
            </a:r>
            <a:r>
              <a:rPr lang="en-US" altLang="ko-KR" dirty="0"/>
              <a:t>·</a:t>
            </a:r>
            <a:r>
              <a:rPr lang="ko-KR" altLang="en-US" dirty="0"/>
              <a:t>앱으로 표현</a:t>
            </a:r>
            <a:endParaRPr lang="en-US" altLang="ko-KR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센서 결함 알림 서비스 및 현장</a:t>
            </a:r>
            <a:r>
              <a:rPr lang="en-US" altLang="ko-KR" dirty="0"/>
              <a:t>·</a:t>
            </a:r>
            <a:r>
              <a:rPr lang="ko-KR" altLang="en-US" dirty="0"/>
              <a:t>원격 제어 사이의 오차 값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510A0-B2A1-59EC-A351-4448A3C12E11}"/>
              </a:ext>
            </a:extLst>
          </p:cNvPr>
          <p:cNvSpPr txBox="1"/>
          <p:nvPr/>
        </p:nvSpPr>
        <p:spPr>
          <a:xfrm>
            <a:off x="9209460" y="6165898"/>
            <a:ext cx="2624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캡스톤디자인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추진계획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프론트엔드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5FED7E-A1B1-F8AC-CA9F-A05F07EF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47" y="2039143"/>
            <a:ext cx="6525335" cy="4403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0FB0C-F4EA-2DAB-9F24-495F1AE0F060}"/>
              </a:ext>
            </a:extLst>
          </p:cNvPr>
          <p:cNvSpPr txBox="1"/>
          <p:nvPr/>
        </p:nvSpPr>
        <p:spPr>
          <a:xfrm>
            <a:off x="5769628" y="6458378"/>
            <a:ext cx="65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74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0072254" y="179148"/>
            <a:ext cx="1955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추진전략 및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프로젝트 수행방법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2952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3B89B-DDBB-D86D-4A12-243DFD13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1" y="1335585"/>
            <a:ext cx="11047117" cy="4718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18B80-1182-31E1-93BB-B25EDAC5FCF5}"/>
              </a:ext>
            </a:extLst>
          </p:cNvPr>
          <p:cNvSpPr txBox="1"/>
          <p:nvPr/>
        </p:nvSpPr>
        <p:spPr>
          <a:xfrm>
            <a:off x="9984174" y="6054328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캡스톤디자인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구조도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93C67-C6FF-D76F-727D-D9F7C9647FF9}"/>
              </a:ext>
            </a:extLst>
          </p:cNvPr>
          <p:cNvSpPr txBox="1"/>
          <p:nvPr/>
        </p:nvSpPr>
        <p:spPr>
          <a:xfrm>
            <a:off x="5769628" y="6458378"/>
            <a:ext cx="65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5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A3E01-69F4-7DA9-EA1E-580F6C814C42}"/>
              </a:ext>
            </a:extLst>
          </p:cNvPr>
          <p:cNvSpPr txBox="1"/>
          <p:nvPr/>
        </p:nvSpPr>
        <p:spPr>
          <a:xfrm>
            <a:off x="4932861" y="3136612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75000"/>
                  </a:schemeClr>
                </a:solidFill>
              </a:rPr>
              <a:t>감사합니다</a:t>
            </a:r>
            <a:r>
              <a:rPr lang="en-US" altLang="ko-KR" sz="32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82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2E9EE-EDBE-3639-D1DA-DE6D046FCE6D}"/>
              </a:ext>
            </a:extLst>
          </p:cNvPr>
          <p:cNvSpPr txBox="1"/>
          <p:nvPr/>
        </p:nvSpPr>
        <p:spPr>
          <a:xfrm>
            <a:off x="5644594" y="7184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/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4DB0E5-F6ED-2480-0F93-8EF0138663E4}"/>
              </a:ext>
            </a:extLst>
          </p:cNvPr>
          <p:cNvGrpSpPr/>
          <p:nvPr/>
        </p:nvGrpSpPr>
        <p:grpSpPr>
          <a:xfrm>
            <a:off x="555121" y="2738807"/>
            <a:ext cx="11081759" cy="1380382"/>
            <a:chOff x="511898" y="2738807"/>
            <a:chExt cx="11081759" cy="138038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7F56C44-FFD4-C597-0527-3079402EE0C3}"/>
                </a:ext>
              </a:extLst>
            </p:cNvPr>
            <p:cNvSpPr/>
            <p:nvPr/>
          </p:nvSpPr>
          <p:spPr>
            <a:xfrm>
              <a:off x="1052895" y="2738812"/>
              <a:ext cx="821093" cy="8210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1</a:t>
              </a:r>
              <a:endParaRPr lang="ko-KR" altLang="en-US" sz="24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462718-FED0-3FCE-CC1D-27A8503BC20B}"/>
                </a:ext>
              </a:extLst>
            </p:cNvPr>
            <p:cNvSpPr txBox="1"/>
            <p:nvPr/>
          </p:nvSpPr>
          <p:spPr>
            <a:xfrm>
              <a:off x="511898" y="3719079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배경 및 필요성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2F37339-1257-6718-A9B5-6BE3F9B5920E}"/>
                </a:ext>
              </a:extLst>
            </p:cNvPr>
            <p:cNvSpPr/>
            <p:nvPr/>
          </p:nvSpPr>
          <p:spPr>
            <a:xfrm>
              <a:off x="4068970" y="2738808"/>
              <a:ext cx="821093" cy="8210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2</a:t>
              </a:r>
              <a:endParaRPr lang="ko-KR" altLang="en-US" sz="24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49388C-E0F4-FD5B-A029-5685E794C3F1}"/>
                </a:ext>
              </a:extLst>
            </p:cNvPr>
            <p:cNvSpPr txBox="1"/>
            <p:nvPr/>
          </p:nvSpPr>
          <p:spPr>
            <a:xfrm>
              <a:off x="3656213" y="3719079"/>
              <a:ext cx="1646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목표 및 비전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D1F6FA5-8AC9-642F-6FE7-79CD96553D02}"/>
                </a:ext>
              </a:extLst>
            </p:cNvPr>
            <p:cNvSpPr/>
            <p:nvPr/>
          </p:nvSpPr>
          <p:spPr>
            <a:xfrm>
              <a:off x="7087253" y="2738809"/>
              <a:ext cx="821093" cy="8210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3</a:t>
              </a:r>
              <a:endParaRPr lang="ko-KR" altLang="en-US" sz="24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A1188-8E58-E3F1-AC18-BC35ECF98FBB}"/>
                </a:ext>
              </a:extLst>
            </p:cNvPr>
            <p:cNvSpPr txBox="1"/>
            <p:nvPr/>
          </p:nvSpPr>
          <p:spPr>
            <a:xfrm>
              <a:off x="7148985" y="371907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1442992-DB3F-22C3-C70D-D0B3554900C9}"/>
                </a:ext>
              </a:extLst>
            </p:cNvPr>
            <p:cNvSpPr/>
            <p:nvPr/>
          </p:nvSpPr>
          <p:spPr>
            <a:xfrm>
              <a:off x="10103328" y="2738807"/>
              <a:ext cx="821093" cy="8210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/>
                <a:t>4</a:t>
              </a:r>
              <a:endParaRPr lang="ko-KR" altLang="en-US" sz="24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13713E-9FB1-6C0E-E2C7-E6D4472DDB78}"/>
                </a:ext>
              </a:extLst>
            </p:cNvPr>
            <p:cNvSpPr txBox="1"/>
            <p:nvPr/>
          </p:nvSpPr>
          <p:spPr>
            <a:xfrm>
              <a:off x="9434091" y="3719079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추진전략 및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81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0277439" y="179148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 및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기존 </a:t>
            </a:r>
            <a:r>
              <a:rPr lang="ko-KR" altLang="en-US" sz="2800" b="1" dirty="0" err="1"/>
              <a:t>스마트팜</a:t>
            </a:r>
            <a:endParaRPr lang="ko-KR" altLang="en-US" sz="2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0772818-8A24-677F-6AFE-A75874EC1225}"/>
              </a:ext>
            </a:extLst>
          </p:cNvPr>
          <p:cNvGrpSpPr/>
          <p:nvPr/>
        </p:nvGrpSpPr>
        <p:grpSpPr>
          <a:xfrm>
            <a:off x="361881" y="1632486"/>
            <a:ext cx="11468238" cy="4220022"/>
            <a:chOff x="458401" y="1632486"/>
            <a:chExt cx="11468238" cy="4220022"/>
          </a:xfrm>
        </p:grpSpPr>
        <p:pic>
          <p:nvPicPr>
            <p:cNvPr id="5" name="그림 4" descr="실외, 금속이(가) 표시된 사진&#10;&#10;자동 생성된 설명">
              <a:extLst>
                <a:ext uri="{FF2B5EF4-FFF2-40B4-BE49-F238E27FC236}">
                  <a16:creationId xmlns:a16="http://schemas.microsoft.com/office/drawing/2014/main" id="{9CAA2FBD-08BB-087D-7A18-06F036789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386" y="1632486"/>
              <a:ext cx="5625253" cy="4218940"/>
            </a:xfrm>
            <a:prstGeom prst="rect">
              <a:avLst/>
            </a:prstGeom>
          </p:spPr>
        </p:pic>
        <p:pic>
          <p:nvPicPr>
            <p:cNvPr id="7" name="그림 6" descr="실외, 밤이(가) 표시된 사진&#10;&#10;자동 생성된 설명">
              <a:extLst>
                <a:ext uri="{FF2B5EF4-FFF2-40B4-BE49-F238E27FC236}">
                  <a16:creationId xmlns:a16="http://schemas.microsoft.com/office/drawing/2014/main" id="{BB58732C-60F5-F29F-EC95-6BB42FC4D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1" r="11988"/>
            <a:stretch/>
          </p:blipFill>
          <p:spPr>
            <a:xfrm>
              <a:off x="458401" y="1632486"/>
              <a:ext cx="5625253" cy="4220022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2268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07EA1-07D8-1CFB-F040-6D8A2739FE4A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1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ECEBBD08-0E01-ED92-449E-086A0645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81" y="1756754"/>
            <a:ext cx="5175380" cy="3612630"/>
          </a:xfrm>
          <a:prstGeom prst="rect">
            <a:avLst/>
          </a:prstGeom>
        </p:spPr>
      </p:pic>
      <p:pic>
        <p:nvPicPr>
          <p:cNvPr id="18" name="그림 17" descr="텍스트, 사람, 벽이(가) 표시된 사진&#10;&#10;자동 생성된 설명">
            <a:extLst>
              <a:ext uri="{FF2B5EF4-FFF2-40B4-BE49-F238E27FC236}">
                <a16:creationId xmlns:a16="http://schemas.microsoft.com/office/drawing/2014/main" id="{EDF8714D-071C-F5FA-A9CB-CA6BF552D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29090"/>
          <a:stretch/>
        </p:blipFill>
        <p:spPr>
          <a:xfrm>
            <a:off x="393539" y="1756754"/>
            <a:ext cx="5175380" cy="3612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0277439" y="179148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 및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기존 </a:t>
            </a:r>
            <a:r>
              <a:rPr lang="ko-KR" altLang="en-US" sz="2800" b="1" dirty="0" err="1"/>
              <a:t>스마트팜</a:t>
            </a:r>
            <a:r>
              <a:rPr lang="ko-KR" altLang="en-US" sz="2800" b="1" dirty="0"/>
              <a:t> 문제점 및 해결 방안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5616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B838B-5B3A-8166-F48A-115E4B2282D9}"/>
              </a:ext>
            </a:extLst>
          </p:cNvPr>
          <p:cNvSpPr txBox="1"/>
          <p:nvPr/>
        </p:nvSpPr>
        <p:spPr>
          <a:xfrm>
            <a:off x="820221" y="5552709"/>
            <a:ext cx="4322017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긴급 상황 시 현장 제어 불가</a:t>
            </a:r>
            <a:endParaRPr lang="en-US" altLang="ko-KR" sz="1600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작업 도중 디스플레이로 제어할 때 불편함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1A416-6F37-A7DB-EEB2-4B79184AC1F1}"/>
              </a:ext>
            </a:extLst>
          </p:cNvPr>
          <p:cNvSpPr txBox="1"/>
          <p:nvPr/>
        </p:nvSpPr>
        <p:spPr>
          <a:xfrm>
            <a:off x="7152355" y="5552709"/>
            <a:ext cx="4116833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긴급 상황 시 현장 제어 가능</a:t>
            </a:r>
            <a:endParaRPr lang="en-US" altLang="ko-KR" sz="1600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작업 도중 디스플레이 제어 불편함 개선</a:t>
            </a:r>
            <a:endParaRPr lang="en-US" altLang="ko-KR" sz="1600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78D331A-D1A1-9366-B4B0-9E3B5FA4AEED}"/>
              </a:ext>
            </a:extLst>
          </p:cNvPr>
          <p:cNvSpPr/>
          <p:nvPr/>
        </p:nvSpPr>
        <p:spPr>
          <a:xfrm>
            <a:off x="5713445" y="3301460"/>
            <a:ext cx="765110" cy="5232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AF24F-42F7-87EA-D328-2E47C442F4A2}"/>
              </a:ext>
            </a:extLst>
          </p:cNvPr>
          <p:cNvSpPr txBox="1"/>
          <p:nvPr/>
        </p:nvSpPr>
        <p:spPr>
          <a:xfrm>
            <a:off x="5385709" y="1150919"/>
            <a:ext cx="142058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컨트롤 패널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503D6-0733-F7BB-F14A-EDC363A315D9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37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눈, 스키타기, 실외이(가) 표시된 사진&#10;&#10;자동 생성된 설명">
            <a:extLst>
              <a:ext uri="{FF2B5EF4-FFF2-40B4-BE49-F238E27FC236}">
                <a16:creationId xmlns:a16="http://schemas.microsoft.com/office/drawing/2014/main" id="{43AFF57F-A179-89C8-10CE-0A0AA492A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1756754"/>
            <a:ext cx="5175380" cy="361263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E567BB5-DCDD-E807-1334-4074BD241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5611" r="17667" b="6575"/>
          <a:stretch/>
        </p:blipFill>
        <p:spPr>
          <a:xfrm>
            <a:off x="6623081" y="1756754"/>
            <a:ext cx="5175380" cy="3612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0277439" y="179148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 및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기존 </a:t>
            </a:r>
            <a:r>
              <a:rPr lang="ko-KR" altLang="en-US" sz="2800" b="1" dirty="0" err="1"/>
              <a:t>스마트팜</a:t>
            </a:r>
            <a:r>
              <a:rPr lang="ko-KR" altLang="en-US" sz="2800" b="1" dirty="0"/>
              <a:t> 문제점 및 해결 방안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5616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B838B-5B3A-8166-F48A-115E4B2282D9}"/>
              </a:ext>
            </a:extLst>
          </p:cNvPr>
          <p:cNvSpPr txBox="1"/>
          <p:nvPr/>
        </p:nvSpPr>
        <p:spPr>
          <a:xfrm>
            <a:off x="1435773" y="5552709"/>
            <a:ext cx="3090911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긴급 상황 발생 시 알림 부재</a:t>
            </a:r>
            <a:endParaRPr lang="en-US" altLang="ko-KR" sz="1600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시스템 오류 시 알림 부재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1A416-6F37-A7DB-EEB2-4B79184AC1F1}"/>
              </a:ext>
            </a:extLst>
          </p:cNvPr>
          <p:cNvSpPr txBox="1"/>
          <p:nvPr/>
        </p:nvSpPr>
        <p:spPr>
          <a:xfrm>
            <a:off x="7906568" y="5552709"/>
            <a:ext cx="2608406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긴급 상황 발생 시 알림</a:t>
            </a:r>
            <a:endParaRPr lang="en-US" altLang="ko-KR" sz="1600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시스템 오류 시 알림</a:t>
            </a:r>
            <a:endParaRPr lang="en-US" altLang="ko-KR" sz="1600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78D331A-D1A1-9366-B4B0-9E3B5FA4AEED}"/>
              </a:ext>
            </a:extLst>
          </p:cNvPr>
          <p:cNvSpPr/>
          <p:nvPr/>
        </p:nvSpPr>
        <p:spPr>
          <a:xfrm>
            <a:off x="5713445" y="3301460"/>
            <a:ext cx="765110" cy="5232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AF24F-42F7-87EA-D328-2E47C442F4A2}"/>
              </a:ext>
            </a:extLst>
          </p:cNvPr>
          <p:cNvSpPr txBox="1"/>
          <p:nvPr/>
        </p:nvSpPr>
        <p:spPr>
          <a:xfrm>
            <a:off x="5501125" y="1153970"/>
            <a:ext cx="118974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알림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04557-26AF-6E7B-D47E-8CB5B00AFBEC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61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건물이(가) 표시된 사진&#10;&#10;자동 생성된 설명">
            <a:extLst>
              <a:ext uri="{FF2B5EF4-FFF2-40B4-BE49-F238E27FC236}">
                <a16:creationId xmlns:a16="http://schemas.microsoft.com/office/drawing/2014/main" id="{973411AF-AC87-3329-C66C-A77924A1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" r="4299"/>
          <a:stretch/>
        </p:blipFill>
        <p:spPr>
          <a:xfrm>
            <a:off x="393539" y="1768263"/>
            <a:ext cx="5175380" cy="3612631"/>
          </a:xfrm>
          <a:prstGeom prst="rect">
            <a:avLst/>
          </a:prstGeom>
        </p:spPr>
      </p:pic>
      <p:pic>
        <p:nvPicPr>
          <p:cNvPr id="14" name="그림 13" descr="실외, 야채, 식물, 정원이(가) 표시된 사진&#10;&#10;자동 생성된 설명">
            <a:extLst>
              <a:ext uri="{FF2B5EF4-FFF2-40B4-BE49-F238E27FC236}">
                <a16:creationId xmlns:a16="http://schemas.microsoft.com/office/drawing/2014/main" id="{4A4F5C8C-0CC4-60B8-A2F9-08880B851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81" y="1756754"/>
            <a:ext cx="5175380" cy="3612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0277439" y="179148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배경 및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기존 </a:t>
            </a:r>
            <a:r>
              <a:rPr lang="ko-KR" altLang="en-US" sz="2800" b="1" dirty="0" err="1"/>
              <a:t>스마트팜</a:t>
            </a:r>
            <a:r>
              <a:rPr lang="ko-KR" altLang="en-US" sz="2800" b="1" dirty="0"/>
              <a:t> 문제점 및 해결 방안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5616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B838B-5B3A-8166-F48A-115E4B2282D9}"/>
              </a:ext>
            </a:extLst>
          </p:cNvPr>
          <p:cNvSpPr txBox="1"/>
          <p:nvPr/>
        </p:nvSpPr>
        <p:spPr>
          <a:xfrm>
            <a:off x="393539" y="5552709"/>
            <a:ext cx="5564344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사람이 직접 작물 생장 상태 파악 필요</a:t>
            </a:r>
            <a:endParaRPr lang="en-US" altLang="ko-KR" sz="1600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농업 지식이 없는 사용자는 작물 생장 상태 확인 어려움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1A416-6F37-A7DB-EEB2-4B79184AC1F1}"/>
              </a:ext>
            </a:extLst>
          </p:cNvPr>
          <p:cNvSpPr txBox="1"/>
          <p:nvPr/>
        </p:nvSpPr>
        <p:spPr>
          <a:xfrm>
            <a:off x="6977627" y="5552709"/>
            <a:ext cx="4466287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사람이 직접 작물 생장 상태 파악 필요 해소</a:t>
            </a:r>
            <a:endParaRPr lang="en-US" altLang="ko-KR" sz="1600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작물 생장 상태 확인 어려움 해소</a:t>
            </a:r>
            <a:endParaRPr lang="en-US" altLang="ko-KR" sz="1600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78D331A-D1A1-9366-B4B0-9E3B5FA4AEED}"/>
              </a:ext>
            </a:extLst>
          </p:cNvPr>
          <p:cNvSpPr/>
          <p:nvPr/>
        </p:nvSpPr>
        <p:spPr>
          <a:xfrm>
            <a:off x="5713445" y="3301460"/>
            <a:ext cx="765110" cy="5232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AF24F-42F7-87EA-D328-2E47C442F4A2}"/>
              </a:ext>
            </a:extLst>
          </p:cNvPr>
          <p:cNvSpPr txBox="1"/>
          <p:nvPr/>
        </p:nvSpPr>
        <p:spPr>
          <a:xfrm>
            <a:off x="4455169" y="1151181"/>
            <a:ext cx="328166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작물 생장 유사도 분석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70FDC-8C9B-1ECA-19EA-8C7754091579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47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0482623" y="179148"/>
            <a:ext cx="1545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목표 및 비전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목표 및 비전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2016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2E127-14BB-7BE0-981B-0B2607A8B5CC}"/>
              </a:ext>
            </a:extLst>
          </p:cNvPr>
          <p:cNvSpPr txBox="1"/>
          <p:nvPr/>
        </p:nvSpPr>
        <p:spPr>
          <a:xfrm>
            <a:off x="458401" y="1054896"/>
            <a:ext cx="5431295" cy="1025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편리하게 </a:t>
            </a:r>
            <a:r>
              <a:rPr lang="ko-KR" altLang="en-US" dirty="0" err="1"/>
              <a:t>스마트팜</a:t>
            </a:r>
            <a:r>
              <a:rPr lang="ko-KR" altLang="en-US" dirty="0"/>
              <a:t> 제어 가능</a:t>
            </a:r>
            <a:endParaRPr lang="en-US" altLang="ko-KR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농업 지식이 없는 사람도 작물 재배에 쉽게 접근</a:t>
            </a:r>
            <a:endParaRPr lang="en-US" altLang="ko-KR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dirty="0" err="1"/>
              <a:t>스마트팜에서</a:t>
            </a:r>
            <a:r>
              <a:rPr lang="ko-KR" altLang="en-US" dirty="0"/>
              <a:t> 제공하지 않는 작물도 재배 가능</a:t>
            </a:r>
          </a:p>
        </p:txBody>
      </p:sp>
      <p:pic>
        <p:nvPicPr>
          <p:cNvPr id="7" name="그림 6" descr="잔디, 사람, 실외이(가) 표시된 사진&#10;&#10;자동 생성된 설명">
            <a:extLst>
              <a:ext uri="{FF2B5EF4-FFF2-40B4-BE49-F238E27FC236}">
                <a16:creationId xmlns:a16="http://schemas.microsoft.com/office/drawing/2014/main" id="{55EAFC9C-640C-C429-39E6-0838B9965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65" y="2160682"/>
            <a:ext cx="6136068" cy="4060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F4D54E-AB88-2ABF-CB13-9857E70C648F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7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1242446" y="179148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스마트팜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2682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6AEE36-2DCD-CA39-C281-D24ECEAC0DE5}"/>
              </a:ext>
            </a:extLst>
          </p:cNvPr>
          <p:cNvGrpSpPr/>
          <p:nvPr/>
        </p:nvGrpSpPr>
        <p:grpSpPr>
          <a:xfrm>
            <a:off x="1903541" y="1104179"/>
            <a:ext cx="8234723" cy="5073612"/>
            <a:chOff x="1903541" y="1104179"/>
            <a:chExt cx="8234723" cy="50736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AB53C57-2A95-B01D-F626-6E6F29FB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7532" y="2580532"/>
              <a:ext cx="1696936" cy="169693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2D45F2-655C-CBA9-8F1C-F1BA1D7B7BF8}"/>
                </a:ext>
              </a:extLst>
            </p:cNvPr>
            <p:cNvGrpSpPr/>
            <p:nvPr/>
          </p:nvGrpSpPr>
          <p:grpSpPr>
            <a:xfrm>
              <a:off x="8518264" y="1104179"/>
              <a:ext cx="1619601" cy="2043571"/>
              <a:chOff x="4863103" y="2339546"/>
              <a:chExt cx="1619601" cy="204357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A34E980-8472-6265-1947-6E2E55B27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103" y="2339546"/>
                <a:ext cx="1619601" cy="1619601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5F84A3-E89B-0FF4-5B87-E19213C8308F}"/>
                  </a:ext>
                </a:extLst>
              </p:cNvPr>
              <p:cNvSpPr txBox="1"/>
              <p:nvPr/>
            </p:nvSpPr>
            <p:spPr>
              <a:xfrm>
                <a:off x="5396224" y="4044563"/>
                <a:ext cx="5533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LED</a:t>
                </a:r>
                <a:endParaRPr lang="ko-KR" altLang="en-US" sz="1600" b="1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C9267C9-6894-183F-9097-7A35C0F81C08}"/>
                </a:ext>
              </a:extLst>
            </p:cNvPr>
            <p:cNvGrpSpPr/>
            <p:nvPr/>
          </p:nvGrpSpPr>
          <p:grpSpPr>
            <a:xfrm>
              <a:off x="8518264" y="4133821"/>
              <a:ext cx="1620000" cy="2043970"/>
              <a:chOff x="6781217" y="2339147"/>
              <a:chExt cx="1620000" cy="204397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C529990-7DE2-F637-6746-FAE91265F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1217" y="2339147"/>
                <a:ext cx="1620000" cy="16200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36B11C-6071-BAA3-0175-39B5958FD26E}"/>
                  </a:ext>
                </a:extLst>
              </p:cNvPr>
              <p:cNvSpPr txBox="1"/>
              <p:nvPr/>
            </p:nvSpPr>
            <p:spPr>
              <a:xfrm>
                <a:off x="7191109" y="4044563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환풍기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242A21E-F92C-FEDF-F397-D70101C67D9A}"/>
                </a:ext>
              </a:extLst>
            </p:cNvPr>
            <p:cNvGrpSpPr/>
            <p:nvPr/>
          </p:nvGrpSpPr>
          <p:grpSpPr>
            <a:xfrm>
              <a:off x="1903541" y="2407015"/>
              <a:ext cx="1620000" cy="2043970"/>
              <a:chOff x="8888926" y="2339147"/>
              <a:chExt cx="1620000" cy="204397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4D0419F-F7F3-9AA8-6CF5-8A41A7568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8926" y="2339147"/>
                <a:ext cx="1620000" cy="1620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38F144-C332-FA40-09ED-8031EE54745D}"/>
                  </a:ext>
                </a:extLst>
              </p:cNvPr>
              <p:cNvSpPr txBox="1"/>
              <p:nvPr/>
            </p:nvSpPr>
            <p:spPr>
              <a:xfrm>
                <a:off x="9057565" y="4044563"/>
                <a:ext cx="12827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관수 시스템</a:t>
                </a:r>
              </a:p>
            </p:txBody>
          </p: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2A7445F-23C3-C786-EA34-5CA4F4051147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6944468" y="1913980"/>
              <a:ext cx="1573796" cy="80980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5BA40FA-116D-D548-D685-36EC934C7A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1520" y="4277468"/>
              <a:ext cx="1290320" cy="666353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84630C5-97FB-EEFF-660B-CBBEFB9DB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7760" y="3429000"/>
              <a:ext cx="140208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F2D758E-2950-074C-1EE1-14177232E686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2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894F-35AD-7679-012B-57A8573FE204}"/>
              </a:ext>
            </a:extLst>
          </p:cNvPr>
          <p:cNvSpPr txBox="1"/>
          <p:nvPr/>
        </p:nvSpPr>
        <p:spPr>
          <a:xfrm>
            <a:off x="11242446" y="179148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1106C-C9F1-2A10-9B2E-BFCAA7C01B30}"/>
              </a:ext>
            </a:extLst>
          </p:cNvPr>
          <p:cNvSpPr txBox="1"/>
          <p:nvPr/>
        </p:nvSpPr>
        <p:spPr>
          <a:xfrm>
            <a:off x="458401" y="348425"/>
            <a:ext cx="4249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스마트팜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센서 및 카메라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633667-823B-9C9F-588C-C56E6D9FBD08}"/>
              </a:ext>
            </a:extLst>
          </p:cNvPr>
          <p:cNvSpPr/>
          <p:nvPr/>
        </p:nvSpPr>
        <p:spPr>
          <a:xfrm>
            <a:off x="562541" y="812365"/>
            <a:ext cx="4032000" cy="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511966C-F8E1-E57F-19B3-5D0FDC3CCD0D}"/>
              </a:ext>
            </a:extLst>
          </p:cNvPr>
          <p:cNvGrpSpPr/>
          <p:nvPr/>
        </p:nvGrpSpPr>
        <p:grpSpPr>
          <a:xfrm>
            <a:off x="677360" y="1470028"/>
            <a:ext cx="10837280" cy="4848851"/>
            <a:chOff x="562541" y="1470028"/>
            <a:chExt cx="10837280" cy="48488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DF4B31A-6DE8-04B5-7839-143158A2E085}"/>
                </a:ext>
              </a:extLst>
            </p:cNvPr>
            <p:cNvGrpSpPr/>
            <p:nvPr/>
          </p:nvGrpSpPr>
          <p:grpSpPr>
            <a:xfrm>
              <a:off x="562541" y="4051997"/>
              <a:ext cx="2486487" cy="2266882"/>
              <a:chOff x="1598140" y="3501492"/>
              <a:chExt cx="2486487" cy="226688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684E9B6-D40A-A36E-D6EC-A142E27B2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6" r="10360"/>
              <a:stretch/>
            </p:blipFill>
            <p:spPr>
              <a:xfrm>
                <a:off x="1598140" y="3501492"/>
                <a:ext cx="2486487" cy="1800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EFC149-5BC8-4BF1-50E1-C0655C5B39B5}"/>
                  </a:ext>
                </a:extLst>
              </p:cNvPr>
              <p:cNvSpPr txBox="1"/>
              <p:nvPr/>
            </p:nvSpPr>
            <p:spPr>
              <a:xfrm>
                <a:off x="2441273" y="542982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/>
                  <a:t>카메라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8A5DDD6-C3AE-2CCC-C147-57F6FE915D87}"/>
                </a:ext>
              </a:extLst>
            </p:cNvPr>
            <p:cNvGrpSpPr/>
            <p:nvPr/>
          </p:nvGrpSpPr>
          <p:grpSpPr>
            <a:xfrm>
              <a:off x="3975648" y="4051997"/>
              <a:ext cx="2110828" cy="2266882"/>
              <a:chOff x="4621427" y="3501492"/>
              <a:chExt cx="2110828" cy="22668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EA1F14E-8CEF-CC13-F8CD-1772BBB6D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06" t="13414" r="19937"/>
              <a:stretch/>
            </p:blipFill>
            <p:spPr>
              <a:xfrm>
                <a:off x="4621427" y="3501492"/>
                <a:ext cx="2110828" cy="18000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38209-83FF-AD1F-71BE-62E7169C5693}"/>
                  </a:ext>
                </a:extLst>
              </p:cNvPr>
              <p:cNvSpPr txBox="1"/>
              <p:nvPr/>
            </p:nvSpPr>
            <p:spPr>
              <a:xfrm>
                <a:off x="5071547" y="5429820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/>
                  <a:t>NIR </a:t>
                </a:r>
                <a:r>
                  <a:rPr lang="ko-KR" altLang="en-US" sz="1600" dirty="0"/>
                  <a:t>카메라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C4C0A34-2A05-C2A3-8A95-BD846E4182AD}"/>
                </a:ext>
              </a:extLst>
            </p:cNvPr>
            <p:cNvGrpSpPr/>
            <p:nvPr/>
          </p:nvGrpSpPr>
          <p:grpSpPr>
            <a:xfrm>
              <a:off x="562541" y="1470028"/>
              <a:ext cx="2560630" cy="2266882"/>
              <a:chOff x="562541" y="1470028"/>
              <a:chExt cx="2560630" cy="2266882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6ACF435-264C-D937-40CC-F00B854F3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6" t="11781" r="7437" b="10868"/>
              <a:stretch/>
            </p:blipFill>
            <p:spPr>
              <a:xfrm>
                <a:off x="562541" y="1470028"/>
                <a:ext cx="2560630" cy="1800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63B8C6-E0E5-7D01-A54D-5CC60A064DB9}"/>
                  </a:ext>
                </a:extLst>
              </p:cNvPr>
              <p:cNvSpPr txBox="1"/>
              <p:nvPr/>
            </p:nvSpPr>
            <p:spPr>
              <a:xfrm>
                <a:off x="1304087" y="3398356"/>
                <a:ext cx="10775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/>
                  <a:t>조도 센서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7855DAA-B798-C6A9-2C82-A7F35F0D7AE6}"/>
                </a:ext>
              </a:extLst>
            </p:cNvPr>
            <p:cNvGrpSpPr/>
            <p:nvPr/>
          </p:nvGrpSpPr>
          <p:grpSpPr>
            <a:xfrm>
              <a:off x="6938953" y="1470028"/>
              <a:ext cx="1790821" cy="2266882"/>
              <a:chOff x="3859134" y="1470028"/>
              <a:chExt cx="1790821" cy="226688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836B1FDB-3AAB-84C2-C8CD-9F3445BA9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57" t="5694" r="4739" b="5149"/>
              <a:stretch/>
            </p:blipFill>
            <p:spPr>
              <a:xfrm>
                <a:off x="3859134" y="1470028"/>
                <a:ext cx="1790821" cy="18000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42F7FA-73AE-4F44-64E8-3C69BC05C5A7}"/>
                  </a:ext>
                </a:extLst>
              </p:cNvPr>
              <p:cNvSpPr txBox="1"/>
              <p:nvPr/>
            </p:nvSpPr>
            <p:spPr>
              <a:xfrm>
                <a:off x="4217792" y="3398356"/>
                <a:ext cx="10775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/>
                  <a:t>수위 센서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E518519-4E23-5FFD-F792-0D4ADB2ADA8C}"/>
                </a:ext>
              </a:extLst>
            </p:cNvPr>
            <p:cNvGrpSpPr/>
            <p:nvPr/>
          </p:nvGrpSpPr>
          <p:grpSpPr>
            <a:xfrm>
              <a:off x="3834042" y="1470028"/>
              <a:ext cx="2394040" cy="2266882"/>
              <a:chOff x="6103232" y="1470028"/>
              <a:chExt cx="2394040" cy="2266882"/>
            </a:xfrm>
          </p:grpSpPr>
          <p:pic>
            <p:nvPicPr>
              <p:cNvPr id="30" name="그림 29" descr="장난감이(가) 표시된 사진&#10;&#10;자동 생성된 설명">
                <a:extLst>
                  <a:ext uri="{FF2B5EF4-FFF2-40B4-BE49-F238E27FC236}">
                    <a16:creationId xmlns:a16="http://schemas.microsoft.com/office/drawing/2014/main" id="{8D52F3F5-F11F-E5E6-898A-C934571BD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58" t="17554" r="10404" b="24598"/>
              <a:stretch/>
            </p:blipFill>
            <p:spPr>
              <a:xfrm>
                <a:off x="6103232" y="1470028"/>
                <a:ext cx="2394040" cy="180000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7B0AC2-B258-353C-241B-2DBDC3D90B9C}"/>
                  </a:ext>
                </a:extLst>
              </p:cNvPr>
              <p:cNvSpPr txBox="1"/>
              <p:nvPr/>
            </p:nvSpPr>
            <p:spPr>
              <a:xfrm>
                <a:off x="6636448" y="3398356"/>
                <a:ext cx="13276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/>
                  <a:t>온</a:t>
                </a:r>
                <a:r>
                  <a:rPr lang="en-US" altLang="ko-KR" sz="1600" dirty="0"/>
                  <a:t>·</a:t>
                </a:r>
                <a:r>
                  <a:rPr lang="ko-KR" altLang="en-US" sz="1600" dirty="0"/>
                  <a:t>습도 센서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FF83407-BADD-2DCF-3C03-C30547EF2123}"/>
                </a:ext>
              </a:extLst>
            </p:cNvPr>
            <p:cNvGrpSpPr/>
            <p:nvPr/>
          </p:nvGrpSpPr>
          <p:grpSpPr>
            <a:xfrm>
              <a:off x="9440645" y="1470028"/>
              <a:ext cx="1959176" cy="2266882"/>
              <a:chOff x="3331790" y="1470028"/>
              <a:chExt cx="1959176" cy="226688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17D7A05-096A-CE43-4539-FF533343E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25"/>
              <a:stretch/>
            </p:blipFill>
            <p:spPr>
              <a:xfrm>
                <a:off x="3331790" y="1470028"/>
                <a:ext cx="1959176" cy="18000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48BD99-4DF7-B73C-41CF-B715A6A4D978}"/>
                  </a:ext>
                </a:extLst>
              </p:cNvPr>
              <p:cNvSpPr txBox="1"/>
              <p:nvPr/>
            </p:nvSpPr>
            <p:spPr>
              <a:xfrm>
                <a:off x="3772609" y="3398356"/>
                <a:ext cx="10775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/>
                  <a:t>수온 센서</a:t>
                </a:r>
                <a:endParaRPr lang="ko-KR" altLang="en-US" sz="1600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27A9512-CF45-3F9C-BF19-7690669826AC}"/>
              </a:ext>
            </a:extLst>
          </p:cNvPr>
          <p:cNvSpPr txBox="1"/>
          <p:nvPr/>
        </p:nvSpPr>
        <p:spPr>
          <a:xfrm>
            <a:off x="5819321" y="645837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7/15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793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426</Words>
  <Application>Microsoft Office PowerPoint</Application>
  <PresentationFormat>와이드스크린</PresentationFormat>
  <Paragraphs>116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수연</dc:creator>
  <cp:lastModifiedBy>이 수연</cp:lastModifiedBy>
  <cp:revision>1</cp:revision>
  <dcterms:created xsi:type="dcterms:W3CDTF">2023-03-06T01:09:11Z</dcterms:created>
  <dcterms:modified xsi:type="dcterms:W3CDTF">2023-03-06T13:08:12Z</dcterms:modified>
</cp:coreProperties>
</file>